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23"/>
  </p:notesMasterIdLst>
  <p:sldIdLst>
    <p:sldId id="256" r:id="rId2"/>
    <p:sldId id="278" r:id="rId3"/>
    <p:sldId id="284" r:id="rId4"/>
    <p:sldId id="285" r:id="rId5"/>
    <p:sldId id="287" r:id="rId6"/>
    <p:sldId id="289" r:id="rId7"/>
    <p:sldId id="290" r:id="rId8"/>
    <p:sldId id="292" r:id="rId9"/>
    <p:sldId id="296" r:id="rId10"/>
    <p:sldId id="294" r:id="rId11"/>
    <p:sldId id="304" r:id="rId12"/>
    <p:sldId id="305" r:id="rId13"/>
    <p:sldId id="293" r:id="rId14"/>
    <p:sldId id="341" r:id="rId15"/>
    <p:sldId id="308" r:id="rId16"/>
    <p:sldId id="309" r:id="rId17"/>
    <p:sldId id="310" r:id="rId18"/>
    <p:sldId id="312" r:id="rId19"/>
    <p:sldId id="313" r:id="rId20"/>
    <p:sldId id="343" r:id="rId21"/>
    <p:sldId id="31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lı ERDOĞDU" userId="c9a14dd0-14a3-48f9-8717-8bd1bad62e58" providerId="ADAL" clId="{FC53CE08-1549-478B-8BC7-EB79B790F5BA}"/>
    <pc:docChg chg="custSel delSld modSld">
      <pc:chgData name="Aslı ERDOĞDU" userId="c9a14dd0-14a3-48f9-8717-8bd1bad62e58" providerId="ADAL" clId="{FC53CE08-1549-478B-8BC7-EB79B790F5BA}" dt="2022-01-12T11:26:10.928" v="233" actId="1076"/>
      <pc:docMkLst>
        <pc:docMk/>
      </pc:docMkLst>
      <pc:sldChg chg="modSp mod">
        <pc:chgData name="Aslı ERDOĞDU" userId="c9a14dd0-14a3-48f9-8717-8bd1bad62e58" providerId="ADAL" clId="{FC53CE08-1549-478B-8BC7-EB79B790F5BA}" dt="2022-01-12T11:26:10.928" v="233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FC53CE08-1549-478B-8BC7-EB79B790F5BA}" dt="2022-01-11T14:26:25.272" v="89" actId="47"/>
        <pc:sldMkLst>
          <pc:docMk/>
          <pc:sldMk cId="477399175" sldId="280"/>
        </pc:sldMkLst>
      </pc:sldChg>
    </pc:docChg>
  </pc:docChgLst>
  <pc:docChgLst>
    <pc:chgData name="Aslı Erdoğdu" userId="c9a14dd0-14a3-48f9-8717-8bd1bad62e58" providerId="ADAL" clId="{83C71F10-087F-4173-88C9-020C19881D3B}"/>
    <pc:docChg chg="undo custSel addSld delSld modSld">
      <pc:chgData name="Aslı Erdoğdu" userId="c9a14dd0-14a3-48f9-8717-8bd1bad62e58" providerId="ADAL" clId="{83C71F10-087F-4173-88C9-020C19881D3B}" dt="2022-05-07T13:45:38.707" v="406" actId="47"/>
      <pc:docMkLst>
        <pc:docMk/>
      </pc:docMkLst>
      <pc:sldChg chg="del">
        <pc:chgData name="Aslı Erdoğdu" userId="c9a14dd0-14a3-48f9-8717-8bd1bad62e58" providerId="ADAL" clId="{83C71F10-087F-4173-88C9-020C19881D3B}" dt="2022-05-07T13:22:27.069" v="1" actId="47"/>
        <pc:sldMkLst>
          <pc:docMk/>
          <pc:sldMk cId="2783726034" sldId="279"/>
        </pc:sldMkLst>
      </pc:sldChg>
      <pc:sldChg chg="del">
        <pc:chgData name="Aslı Erdoğdu" userId="c9a14dd0-14a3-48f9-8717-8bd1bad62e58" providerId="ADAL" clId="{83C71F10-087F-4173-88C9-020C19881D3B}" dt="2022-05-07T13:22:27.967" v="2" actId="47"/>
        <pc:sldMkLst>
          <pc:docMk/>
          <pc:sldMk cId="3115310562" sldId="280"/>
        </pc:sldMkLst>
      </pc:sldChg>
      <pc:sldChg chg="del">
        <pc:chgData name="Aslı Erdoğdu" userId="c9a14dd0-14a3-48f9-8717-8bd1bad62e58" providerId="ADAL" clId="{83C71F10-087F-4173-88C9-020C19881D3B}" dt="2022-05-07T13:22:28.623" v="3" actId="47"/>
        <pc:sldMkLst>
          <pc:docMk/>
          <pc:sldMk cId="3514013162" sldId="281"/>
        </pc:sldMkLst>
      </pc:sldChg>
      <pc:sldChg chg="del">
        <pc:chgData name="Aslı Erdoğdu" userId="c9a14dd0-14a3-48f9-8717-8bd1bad62e58" providerId="ADAL" clId="{83C71F10-087F-4173-88C9-020C19881D3B}" dt="2022-05-07T13:22:25.366" v="0" actId="47"/>
        <pc:sldMkLst>
          <pc:docMk/>
          <pc:sldMk cId="2180361288" sldId="282"/>
        </pc:sldMkLst>
      </pc:sldChg>
      <pc:sldChg chg="del">
        <pc:chgData name="Aslı Erdoğdu" userId="c9a14dd0-14a3-48f9-8717-8bd1bad62e58" providerId="ADAL" clId="{83C71F10-087F-4173-88C9-020C19881D3B}" dt="2022-05-07T13:22:29.362" v="4" actId="47"/>
        <pc:sldMkLst>
          <pc:docMk/>
          <pc:sldMk cId="3465331012" sldId="283"/>
        </pc:sldMkLst>
      </pc:sldChg>
      <pc:sldChg chg="modSp mod">
        <pc:chgData name="Aslı Erdoğdu" userId="c9a14dd0-14a3-48f9-8717-8bd1bad62e58" providerId="ADAL" clId="{83C71F10-087F-4173-88C9-020C19881D3B}" dt="2022-05-07T13:35:25.345" v="261" actId="20577"/>
        <pc:sldMkLst>
          <pc:docMk/>
          <pc:sldMk cId="22515080" sldId="284"/>
        </pc:sldMkLst>
      </pc:sldChg>
      <pc:sldChg chg="modSp add del mod">
        <pc:chgData name="Aslı Erdoğdu" userId="c9a14dd0-14a3-48f9-8717-8bd1bad62e58" providerId="ADAL" clId="{83C71F10-087F-4173-88C9-020C19881D3B}" dt="2022-05-07T13:38:16.529" v="271" actId="1076"/>
        <pc:sldMkLst>
          <pc:docMk/>
          <pc:sldMk cId="3186657381" sldId="285"/>
        </pc:sldMkLst>
      </pc:sldChg>
      <pc:sldChg chg="addSp delSp modSp del mod">
        <pc:chgData name="Aslı Erdoğdu" userId="c9a14dd0-14a3-48f9-8717-8bd1bad62e58" providerId="ADAL" clId="{83C71F10-087F-4173-88C9-020C19881D3B}" dt="2022-05-07T13:40:04.115" v="296" actId="47"/>
        <pc:sldMkLst>
          <pc:docMk/>
          <pc:sldMk cId="1685522802" sldId="286"/>
        </pc:sldMkLst>
      </pc:sldChg>
      <pc:sldChg chg="addSp delSp modSp mod">
        <pc:chgData name="Aslı Erdoğdu" userId="c9a14dd0-14a3-48f9-8717-8bd1bad62e58" providerId="ADAL" clId="{83C71F10-087F-4173-88C9-020C19881D3B}" dt="2022-05-07T13:39:59.807" v="295" actId="1076"/>
        <pc:sldMkLst>
          <pc:docMk/>
          <pc:sldMk cId="173162847" sldId="287"/>
        </pc:sldMkLst>
      </pc:sldChg>
      <pc:sldChg chg="addSp delSp modSp del mod">
        <pc:chgData name="Aslı Erdoğdu" userId="c9a14dd0-14a3-48f9-8717-8bd1bad62e58" providerId="ADAL" clId="{83C71F10-087F-4173-88C9-020C19881D3B}" dt="2022-05-07T13:40:49.839" v="303" actId="47"/>
        <pc:sldMkLst>
          <pc:docMk/>
          <pc:sldMk cId="1748234655" sldId="288"/>
        </pc:sldMkLst>
      </pc:sldChg>
      <pc:sldChg chg="addSp delSp modSp mod">
        <pc:chgData name="Aslı Erdoğdu" userId="c9a14dd0-14a3-48f9-8717-8bd1bad62e58" providerId="ADAL" clId="{83C71F10-087F-4173-88C9-020C19881D3B}" dt="2022-05-07T13:40:45.610" v="302" actId="1076"/>
        <pc:sldMkLst>
          <pc:docMk/>
          <pc:sldMk cId="1211513870" sldId="289"/>
        </pc:sldMkLst>
      </pc:sldChg>
      <pc:sldChg chg="addSp delSp modSp mod">
        <pc:chgData name="Aslı Erdoğdu" userId="c9a14dd0-14a3-48f9-8717-8bd1bad62e58" providerId="ADAL" clId="{83C71F10-087F-4173-88C9-020C19881D3B}" dt="2022-05-07T13:27:52.344" v="123" actId="20577"/>
        <pc:sldMkLst>
          <pc:docMk/>
          <pc:sldMk cId="2791480291" sldId="290"/>
        </pc:sldMkLst>
      </pc:sldChg>
      <pc:sldChg chg="addSp delSp modSp mod">
        <pc:chgData name="Aslı Erdoğdu" userId="c9a14dd0-14a3-48f9-8717-8bd1bad62e58" providerId="ADAL" clId="{83C71F10-087F-4173-88C9-020C19881D3B}" dt="2022-05-07T13:41:07.945" v="307" actId="1076"/>
        <pc:sldMkLst>
          <pc:docMk/>
          <pc:sldMk cId="1953636152" sldId="292"/>
        </pc:sldMkLst>
      </pc:sldChg>
      <pc:sldChg chg="addSp delSp modSp mod">
        <pc:chgData name="Aslı Erdoğdu" userId="c9a14dd0-14a3-48f9-8717-8bd1bad62e58" providerId="ADAL" clId="{83C71F10-087F-4173-88C9-020C19881D3B}" dt="2022-05-07T13:42:38.929" v="331" actId="14100"/>
        <pc:sldMkLst>
          <pc:docMk/>
          <pc:sldMk cId="1923812948" sldId="293"/>
        </pc:sldMkLst>
      </pc:sldChg>
      <pc:sldChg chg="addSp delSp modSp mod">
        <pc:chgData name="Aslı Erdoğdu" userId="c9a14dd0-14a3-48f9-8717-8bd1bad62e58" providerId="ADAL" clId="{83C71F10-087F-4173-88C9-020C19881D3B}" dt="2022-05-07T13:41:49.453" v="319" actId="1076"/>
        <pc:sldMkLst>
          <pc:docMk/>
          <pc:sldMk cId="1429264664" sldId="294"/>
        </pc:sldMkLst>
      </pc:sldChg>
      <pc:sldChg chg="addSp delSp modSp del mod">
        <pc:chgData name="Aslı Erdoğdu" userId="c9a14dd0-14a3-48f9-8717-8bd1bad62e58" providerId="ADAL" clId="{83C71F10-087F-4173-88C9-020C19881D3B}" dt="2022-05-07T13:41:10.795" v="308" actId="47"/>
        <pc:sldMkLst>
          <pc:docMk/>
          <pc:sldMk cId="2341988205" sldId="295"/>
        </pc:sldMkLst>
      </pc:sldChg>
      <pc:sldChg chg="addSp delSp modSp mod">
        <pc:chgData name="Aslı Erdoğdu" userId="c9a14dd0-14a3-48f9-8717-8bd1bad62e58" providerId="ADAL" clId="{83C71F10-087F-4173-88C9-020C19881D3B}" dt="2022-05-07T13:41:34.359" v="315" actId="1076"/>
        <pc:sldMkLst>
          <pc:docMk/>
          <pc:sldMk cId="2366481770" sldId="296"/>
        </pc:sldMkLst>
      </pc:sldChg>
      <pc:sldChg chg="addSp delSp modSp del mod">
        <pc:chgData name="Aslı Erdoğdu" userId="c9a14dd0-14a3-48f9-8717-8bd1bad62e58" providerId="ADAL" clId="{83C71F10-087F-4173-88C9-020C19881D3B}" dt="2022-05-07T13:41:51.012" v="320" actId="47"/>
        <pc:sldMkLst>
          <pc:docMk/>
          <pc:sldMk cId="1329974744" sldId="297"/>
        </pc:sldMkLst>
      </pc:sldChg>
      <pc:sldChg chg="addSp delSp modSp del mod">
        <pc:chgData name="Aslı Erdoğdu" userId="c9a14dd0-14a3-48f9-8717-8bd1bad62e58" providerId="ADAL" clId="{83C71F10-087F-4173-88C9-020C19881D3B}" dt="2022-05-07T13:42:41.592" v="333" actId="47"/>
        <pc:sldMkLst>
          <pc:docMk/>
          <pc:sldMk cId="2285971368" sldId="298"/>
        </pc:sldMkLst>
      </pc:sldChg>
      <pc:sldChg chg="addSp delSp modSp del mod">
        <pc:chgData name="Aslı Erdoğdu" userId="c9a14dd0-14a3-48f9-8717-8bd1bad62e58" providerId="ADAL" clId="{83C71F10-087F-4173-88C9-020C19881D3B}" dt="2022-05-07T13:42:40.964" v="332" actId="47"/>
        <pc:sldMkLst>
          <pc:docMk/>
          <pc:sldMk cId="2537793290" sldId="299"/>
        </pc:sldMkLst>
      </pc:sldChg>
      <pc:sldChg chg="addSp delSp modSp del mod">
        <pc:chgData name="Aslı Erdoğdu" userId="c9a14dd0-14a3-48f9-8717-8bd1bad62e58" providerId="ADAL" clId="{83C71F10-087F-4173-88C9-020C19881D3B}" dt="2022-05-07T13:42:42.332" v="334" actId="47"/>
        <pc:sldMkLst>
          <pc:docMk/>
          <pc:sldMk cId="2954850370" sldId="300"/>
        </pc:sldMkLst>
      </pc:sldChg>
      <pc:sldChg chg="addSp delSp modSp del mod">
        <pc:chgData name="Aslı Erdoğdu" userId="c9a14dd0-14a3-48f9-8717-8bd1bad62e58" providerId="ADAL" clId="{83C71F10-087F-4173-88C9-020C19881D3B}" dt="2022-05-07T13:42:42.989" v="335" actId="47"/>
        <pc:sldMkLst>
          <pc:docMk/>
          <pc:sldMk cId="1772691992" sldId="301"/>
        </pc:sldMkLst>
      </pc:sldChg>
      <pc:sldChg chg="del">
        <pc:chgData name="Aslı Erdoğdu" userId="c9a14dd0-14a3-48f9-8717-8bd1bad62e58" providerId="ADAL" clId="{83C71F10-087F-4173-88C9-020C19881D3B}" dt="2022-05-07T13:35:18.653" v="260" actId="47"/>
        <pc:sldMkLst>
          <pc:docMk/>
          <pc:sldMk cId="2715290233" sldId="302"/>
        </pc:sldMkLst>
      </pc:sldChg>
      <pc:sldChg chg="addSp delSp modSp mod">
        <pc:chgData name="Aslı Erdoğdu" userId="c9a14dd0-14a3-48f9-8717-8bd1bad62e58" providerId="ADAL" clId="{83C71F10-087F-4173-88C9-020C19881D3B}" dt="2022-05-07T13:42:14.427" v="326" actId="1076"/>
        <pc:sldMkLst>
          <pc:docMk/>
          <pc:sldMk cId="228754710" sldId="304"/>
        </pc:sldMkLst>
      </pc:sldChg>
      <pc:sldChg chg="addSp delSp modSp mod">
        <pc:chgData name="Aslı Erdoğdu" userId="c9a14dd0-14a3-48f9-8717-8bd1bad62e58" providerId="ADAL" clId="{83C71F10-087F-4173-88C9-020C19881D3B}" dt="2022-05-07T13:42:27.548" v="328" actId="1076"/>
        <pc:sldMkLst>
          <pc:docMk/>
          <pc:sldMk cId="328121346" sldId="305"/>
        </pc:sldMkLst>
      </pc:sldChg>
      <pc:sldChg chg="modSp mod">
        <pc:chgData name="Aslı Erdoğdu" userId="c9a14dd0-14a3-48f9-8717-8bd1bad62e58" providerId="ADAL" clId="{83C71F10-087F-4173-88C9-020C19881D3B}" dt="2022-05-07T13:42:55.549" v="338" actId="1076"/>
        <pc:sldMkLst>
          <pc:docMk/>
          <pc:sldMk cId="2189059260" sldId="308"/>
        </pc:sldMkLst>
      </pc:sldChg>
      <pc:sldChg chg="addSp delSp modSp mod">
        <pc:chgData name="Aslı Erdoğdu" userId="c9a14dd0-14a3-48f9-8717-8bd1bad62e58" providerId="ADAL" clId="{83C71F10-087F-4173-88C9-020C19881D3B}" dt="2022-05-07T13:43:14.647" v="342" actId="1076"/>
        <pc:sldMkLst>
          <pc:docMk/>
          <pc:sldMk cId="1527658295" sldId="309"/>
        </pc:sldMkLst>
      </pc:sldChg>
      <pc:sldChg chg="addSp delSp modSp mod">
        <pc:chgData name="Aslı Erdoğdu" userId="c9a14dd0-14a3-48f9-8717-8bd1bad62e58" providerId="ADAL" clId="{83C71F10-087F-4173-88C9-020C19881D3B}" dt="2022-05-07T13:43:47.993" v="362" actId="1076"/>
        <pc:sldMkLst>
          <pc:docMk/>
          <pc:sldMk cId="337086287" sldId="310"/>
        </pc:sldMkLst>
      </pc:sldChg>
      <pc:sldChg chg="addSp delSp modSp add del mod">
        <pc:chgData name="Aslı Erdoğdu" userId="c9a14dd0-14a3-48f9-8717-8bd1bad62e58" providerId="ADAL" clId="{83C71F10-087F-4173-88C9-020C19881D3B}" dt="2022-05-07T13:43:22.010" v="345" actId="47"/>
        <pc:sldMkLst>
          <pc:docMk/>
          <pc:sldMk cId="3376728481" sldId="311"/>
        </pc:sldMkLst>
      </pc:sldChg>
      <pc:sldChg chg="modSp mod">
        <pc:chgData name="Aslı Erdoğdu" userId="c9a14dd0-14a3-48f9-8717-8bd1bad62e58" providerId="ADAL" clId="{83C71F10-087F-4173-88C9-020C19881D3B}" dt="2022-05-07T13:44:10.298" v="367" actId="1076"/>
        <pc:sldMkLst>
          <pc:docMk/>
          <pc:sldMk cId="1789413633" sldId="312"/>
        </pc:sldMkLst>
      </pc:sldChg>
      <pc:sldChg chg="modSp mod">
        <pc:chgData name="Aslı Erdoğdu" userId="c9a14dd0-14a3-48f9-8717-8bd1bad62e58" providerId="ADAL" clId="{83C71F10-087F-4173-88C9-020C19881D3B}" dt="2022-05-07T13:44:59.397" v="375" actId="1076"/>
        <pc:sldMkLst>
          <pc:docMk/>
          <pc:sldMk cId="2481423195" sldId="313"/>
        </pc:sldMkLst>
      </pc:sldChg>
      <pc:sldChg chg="modSp mod">
        <pc:chgData name="Aslı Erdoğdu" userId="c9a14dd0-14a3-48f9-8717-8bd1bad62e58" providerId="ADAL" clId="{83C71F10-087F-4173-88C9-020C19881D3B}" dt="2022-05-07T13:44:31.879" v="370" actId="1076"/>
        <pc:sldMkLst>
          <pc:docMk/>
          <pc:sldMk cId="1171421401" sldId="314"/>
        </pc:sldMkLst>
      </pc:sldChg>
      <pc:sldChg chg="del">
        <pc:chgData name="Aslı Erdoğdu" userId="c9a14dd0-14a3-48f9-8717-8bd1bad62e58" providerId="ADAL" clId="{83C71F10-087F-4173-88C9-020C19881D3B}" dt="2022-05-07T13:45:24.856" v="395" actId="47"/>
        <pc:sldMkLst>
          <pc:docMk/>
          <pc:sldMk cId="504771921" sldId="315"/>
        </pc:sldMkLst>
      </pc:sldChg>
      <pc:sldChg chg="del">
        <pc:chgData name="Aslı Erdoğdu" userId="c9a14dd0-14a3-48f9-8717-8bd1bad62e58" providerId="ADAL" clId="{83C71F10-087F-4173-88C9-020C19881D3B}" dt="2022-05-07T13:45:33.157" v="401" actId="47"/>
        <pc:sldMkLst>
          <pc:docMk/>
          <pc:sldMk cId="32297040" sldId="316"/>
        </pc:sldMkLst>
      </pc:sldChg>
      <pc:sldChg chg="del">
        <pc:chgData name="Aslı Erdoğdu" userId="c9a14dd0-14a3-48f9-8717-8bd1bad62e58" providerId="ADAL" clId="{83C71F10-087F-4173-88C9-020C19881D3B}" dt="2022-05-07T13:45:34.906" v="402" actId="47"/>
        <pc:sldMkLst>
          <pc:docMk/>
          <pc:sldMk cId="546010345" sldId="317"/>
        </pc:sldMkLst>
      </pc:sldChg>
      <pc:sldChg chg="del">
        <pc:chgData name="Aslı Erdoğdu" userId="c9a14dd0-14a3-48f9-8717-8bd1bad62e58" providerId="ADAL" clId="{83C71F10-087F-4173-88C9-020C19881D3B}" dt="2022-05-07T13:45:20.755" v="388" actId="47"/>
        <pc:sldMkLst>
          <pc:docMk/>
          <pc:sldMk cId="628802771" sldId="318"/>
        </pc:sldMkLst>
      </pc:sldChg>
      <pc:sldChg chg="modSp del mod">
        <pc:chgData name="Aslı Erdoğdu" userId="c9a14dd0-14a3-48f9-8717-8bd1bad62e58" providerId="ADAL" clId="{83C71F10-087F-4173-88C9-020C19881D3B}" dt="2022-05-07T13:45:19.522" v="386" actId="47"/>
        <pc:sldMkLst>
          <pc:docMk/>
          <pc:sldMk cId="720263853" sldId="319"/>
        </pc:sldMkLst>
      </pc:sldChg>
      <pc:sldChg chg="del">
        <pc:chgData name="Aslı Erdoğdu" userId="c9a14dd0-14a3-48f9-8717-8bd1bad62e58" providerId="ADAL" clId="{83C71F10-087F-4173-88C9-020C19881D3B}" dt="2022-05-07T13:45:17.091" v="382" actId="47"/>
        <pc:sldMkLst>
          <pc:docMk/>
          <pc:sldMk cId="2863130405" sldId="320"/>
        </pc:sldMkLst>
      </pc:sldChg>
      <pc:sldChg chg="del">
        <pc:chgData name="Aslı Erdoğdu" userId="c9a14dd0-14a3-48f9-8717-8bd1bad62e58" providerId="ADAL" clId="{83C71F10-087F-4173-88C9-020C19881D3B}" dt="2022-05-07T13:45:16.129" v="381" actId="47"/>
        <pc:sldMkLst>
          <pc:docMk/>
          <pc:sldMk cId="1480610123" sldId="321"/>
        </pc:sldMkLst>
      </pc:sldChg>
      <pc:sldChg chg="del">
        <pc:chgData name="Aslı Erdoğdu" userId="c9a14dd0-14a3-48f9-8717-8bd1bad62e58" providerId="ADAL" clId="{83C71F10-087F-4173-88C9-020C19881D3B}" dt="2022-05-07T13:45:17.680" v="383" actId="47"/>
        <pc:sldMkLst>
          <pc:docMk/>
          <pc:sldMk cId="565605046" sldId="322"/>
        </pc:sldMkLst>
      </pc:sldChg>
      <pc:sldChg chg="del">
        <pc:chgData name="Aslı Erdoğdu" userId="c9a14dd0-14a3-48f9-8717-8bd1bad62e58" providerId="ADAL" clId="{83C71F10-087F-4173-88C9-020C19881D3B}" dt="2022-05-07T13:45:18.173" v="384" actId="47"/>
        <pc:sldMkLst>
          <pc:docMk/>
          <pc:sldMk cId="3899718807" sldId="323"/>
        </pc:sldMkLst>
      </pc:sldChg>
      <pc:sldChg chg="del">
        <pc:chgData name="Aslı Erdoğdu" userId="c9a14dd0-14a3-48f9-8717-8bd1bad62e58" providerId="ADAL" clId="{83C71F10-087F-4173-88C9-020C19881D3B}" dt="2022-05-07T13:45:18.774" v="385" actId="47"/>
        <pc:sldMkLst>
          <pc:docMk/>
          <pc:sldMk cId="2063708687" sldId="324"/>
        </pc:sldMkLst>
      </pc:sldChg>
      <pc:sldChg chg="del">
        <pc:chgData name="Aslı Erdoğdu" userId="c9a14dd0-14a3-48f9-8717-8bd1bad62e58" providerId="ADAL" clId="{83C71F10-087F-4173-88C9-020C19881D3B}" dt="2022-05-07T13:45:20.148" v="387" actId="47"/>
        <pc:sldMkLst>
          <pc:docMk/>
          <pc:sldMk cId="2551091932" sldId="325"/>
        </pc:sldMkLst>
      </pc:sldChg>
      <pc:sldChg chg="del">
        <pc:chgData name="Aslı Erdoğdu" userId="c9a14dd0-14a3-48f9-8717-8bd1bad62e58" providerId="ADAL" clId="{83C71F10-087F-4173-88C9-020C19881D3B}" dt="2022-05-07T13:45:21.456" v="389" actId="47"/>
        <pc:sldMkLst>
          <pc:docMk/>
          <pc:sldMk cId="3139227107" sldId="326"/>
        </pc:sldMkLst>
      </pc:sldChg>
      <pc:sldChg chg="del">
        <pc:chgData name="Aslı Erdoğdu" userId="c9a14dd0-14a3-48f9-8717-8bd1bad62e58" providerId="ADAL" clId="{83C71F10-087F-4173-88C9-020C19881D3B}" dt="2022-05-07T13:45:21.951" v="390" actId="47"/>
        <pc:sldMkLst>
          <pc:docMk/>
          <pc:sldMk cId="2738911808" sldId="327"/>
        </pc:sldMkLst>
      </pc:sldChg>
      <pc:sldChg chg="del">
        <pc:chgData name="Aslı Erdoğdu" userId="c9a14dd0-14a3-48f9-8717-8bd1bad62e58" providerId="ADAL" clId="{83C71F10-087F-4173-88C9-020C19881D3B}" dt="2022-05-07T13:45:22.460" v="391" actId="47"/>
        <pc:sldMkLst>
          <pc:docMk/>
          <pc:sldMk cId="2825494072" sldId="328"/>
        </pc:sldMkLst>
      </pc:sldChg>
      <pc:sldChg chg="del">
        <pc:chgData name="Aslı Erdoğdu" userId="c9a14dd0-14a3-48f9-8717-8bd1bad62e58" providerId="ADAL" clId="{83C71F10-087F-4173-88C9-020C19881D3B}" dt="2022-05-07T13:45:23.040" v="392" actId="47"/>
        <pc:sldMkLst>
          <pc:docMk/>
          <pc:sldMk cId="3651973809" sldId="329"/>
        </pc:sldMkLst>
      </pc:sldChg>
      <pc:sldChg chg="del">
        <pc:chgData name="Aslı Erdoğdu" userId="c9a14dd0-14a3-48f9-8717-8bd1bad62e58" providerId="ADAL" clId="{83C71F10-087F-4173-88C9-020C19881D3B}" dt="2022-05-07T13:45:23.297" v="393" actId="47"/>
        <pc:sldMkLst>
          <pc:docMk/>
          <pc:sldMk cId="4241334186" sldId="330"/>
        </pc:sldMkLst>
      </pc:sldChg>
      <pc:sldChg chg="del">
        <pc:chgData name="Aslı Erdoğdu" userId="c9a14dd0-14a3-48f9-8717-8bd1bad62e58" providerId="ADAL" clId="{83C71F10-087F-4173-88C9-020C19881D3B}" dt="2022-05-07T13:45:24.122" v="394" actId="47"/>
        <pc:sldMkLst>
          <pc:docMk/>
          <pc:sldMk cId="2498077388" sldId="331"/>
        </pc:sldMkLst>
      </pc:sldChg>
      <pc:sldChg chg="del">
        <pc:chgData name="Aslı Erdoğdu" userId="c9a14dd0-14a3-48f9-8717-8bd1bad62e58" providerId="ADAL" clId="{83C71F10-087F-4173-88C9-020C19881D3B}" dt="2022-05-07T13:45:26.921" v="396" actId="47"/>
        <pc:sldMkLst>
          <pc:docMk/>
          <pc:sldMk cId="3652558106" sldId="332"/>
        </pc:sldMkLst>
      </pc:sldChg>
      <pc:sldChg chg="del">
        <pc:chgData name="Aslı Erdoğdu" userId="c9a14dd0-14a3-48f9-8717-8bd1bad62e58" providerId="ADAL" clId="{83C71F10-087F-4173-88C9-020C19881D3B}" dt="2022-05-07T13:45:28.557" v="397" actId="47"/>
        <pc:sldMkLst>
          <pc:docMk/>
          <pc:sldMk cId="2261592806" sldId="333"/>
        </pc:sldMkLst>
      </pc:sldChg>
      <pc:sldChg chg="del">
        <pc:chgData name="Aslı Erdoğdu" userId="c9a14dd0-14a3-48f9-8717-8bd1bad62e58" providerId="ADAL" clId="{83C71F10-087F-4173-88C9-020C19881D3B}" dt="2022-05-07T13:45:29.558" v="398" actId="47"/>
        <pc:sldMkLst>
          <pc:docMk/>
          <pc:sldMk cId="3332015089" sldId="334"/>
        </pc:sldMkLst>
      </pc:sldChg>
      <pc:sldChg chg="del">
        <pc:chgData name="Aslı Erdoğdu" userId="c9a14dd0-14a3-48f9-8717-8bd1bad62e58" providerId="ADAL" clId="{83C71F10-087F-4173-88C9-020C19881D3B}" dt="2022-05-07T13:45:30.092" v="399" actId="47"/>
        <pc:sldMkLst>
          <pc:docMk/>
          <pc:sldMk cId="1393482039" sldId="335"/>
        </pc:sldMkLst>
      </pc:sldChg>
      <pc:sldChg chg="del">
        <pc:chgData name="Aslı Erdoğdu" userId="c9a14dd0-14a3-48f9-8717-8bd1bad62e58" providerId="ADAL" clId="{83C71F10-087F-4173-88C9-020C19881D3B}" dt="2022-05-07T13:45:31.570" v="400" actId="47"/>
        <pc:sldMkLst>
          <pc:docMk/>
          <pc:sldMk cId="662417632" sldId="336"/>
        </pc:sldMkLst>
      </pc:sldChg>
      <pc:sldChg chg="del">
        <pc:chgData name="Aslı Erdoğdu" userId="c9a14dd0-14a3-48f9-8717-8bd1bad62e58" providerId="ADAL" clId="{83C71F10-087F-4173-88C9-020C19881D3B}" dt="2022-05-07T13:45:35.622" v="403" actId="47"/>
        <pc:sldMkLst>
          <pc:docMk/>
          <pc:sldMk cId="1421244844" sldId="337"/>
        </pc:sldMkLst>
      </pc:sldChg>
      <pc:sldChg chg="del">
        <pc:chgData name="Aslı Erdoğdu" userId="c9a14dd0-14a3-48f9-8717-8bd1bad62e58" providerId="ADAL" clId="{83C71F10-087F-4173-88C9-020C19881D3B}" dt="2022-05-07T13:45:36.417" v="404" actId="47"/>
        <pc:sldMkLst>
          <pc:docMk/>
          <pc:sldMk cId="2102299168" sldId="338"/>
        </pc:sldMkLst>
      </pc:sldChg>
      <pc:sldChg chg="del">
        <pc:chgData name="Aslı Erdoğdu" userId="c9a14dd0-14a3-48f9-8717-8bd1bad62e58" providerId="ADAL" clId="{83C71F10-087F-4173-88C9-020C19881D3B}" dt="2022-05-07T13:45:37.524" v="405" actId="47"/>
        <pc:sldMkLst>
          <pc:docMk/>
          <pc:sldMk cId="1805104024" sldId="339"/>
        </pc:sldMkLst>
      </pc:sldChg>
      <pc:sldChg chg="del">
        <pc:chgData name="Aslı Erdoğdu" userId="c9a14dd0-14a3-48f9-8717-8bd1bad62e58" providerId="ADAL" clId="{83C71F10-087F-4173-88C9-020C19881D3B}" dt="2022-05-07T13:45:38.707" v="406" actId="47"/>
        <pc:sldMkLst>
          <pc:docMk/>
          <pc:sldMk cId="657190303" sldId="340"/>
        </pc:sldMkLst>
      </pc:sldChg>
      <pc:sldChg chg="add">
        <pc:chgData name="Aslı Erdoğdu" userId="c9a14dd0-14a3-48f9-8717-8bd1bad62e58" providerId="ADAL" clId="{83C71F10-087F-4173-88C9-020C19881D3B}" dt="2022-05-07T13:29:33.304" v="139"/>
        <pc:sldMkLst>
          <pc:docMk/>
          <pc:sldMk cId="1641975475" sldId="341"/>
        </pc:sldMkLst>
      </pc:sldChg>
      <pc:sldChg chg="add del">
        <pc:chgData name="Aslı Erdoğdu" userId="c9a14dd0-14a3-48f9-8717-8bd1bad62e58" providerId="ADAL" clId="{83C71F10-087F-4173-88C9-020C19881D3B}" dt="2022-05-07T13:45:15.414" v="380" actId="47"/>
        <pc:sldMkLst>
          <pc:docMk/>
          <pc:sldMk cId="662423518" sldId="342"/>
        </pc:sldMkLst>
      </pc:sldChg>
      <pc:sldChg chg="add del">
        <pc:chgData name="Aslı Erdoğdu" userId="c9a14dd0-14a3-48f9-8717-8bd1bad62e58" providerId="ADAL" clId="{83C71F10-087F-4173-88C9-020C19881D3B}" dt="2022-05-07T13:40:05.691" v="297" actId="47"/>
        <pc:sldMkLst>
          <pc:docMk/>
          <pc:sldMk cId="596458526" sldId="343"/>
        </pc:sldMkLst>
      </pc:sldChg>
      <pc:sldChg chg="add del">
        <pc:chgData name="Aslı Erdoğdu" userId="c9a14dd0-14a3-48f9-8717-8bd1bad62e58" providerId="ADAL" clId="{83C71F10-087F-4173-88C9-020C19881D3B}" dt="2022-05-07T13:41:38.459" v="316" actId="47"/>
        <pc:sldMkLst>
          <pc:docMk/>
          <pc:sldMk cId="1450677223" sldId="343"/>
        </pc:sldMkLst>
      </pc:sldChg>
      <pc:sldChg chg="modSp add mod">
        <pc:chgData name="Aslı Erdoğdu" userId="c9a14dd0-14a3-48f9-8717-8bd1bad62e58" providerId="ADAL" clId="{83C71F10-087F-4173-88C9-020C19881D3B}" dt="2022-05-07T13:45:11.313" v="379" actId="1076"/>
        <pc:sldMkLst>
          <pc:docMk/>
          <pc:sldMk cId="1862323927" sldId="343"/>
        </pc:sldMkLst>
      </pc:sldChg>
    </pc:docChg>
  </pc:docChgLst>
  <pc:docChgLst>
    <pc:chgData name="Aslı ERDOĞDU" userId="c9a14dd0-14a3-48f9-8717-8bd1bad62e58" providerId="ADAL" clId="{23F46AD8-116B-4936-A1AD-1F010758FDA3}"/>
    <pc:docChg chg="custSel delSld modSld">
      <pc:chgData name="Aslı ERDOĞDU" userId="c9a14dd0-14a3-48f9-8717-8bd1bad62e58" providerId="ADAL" clId="{23F46AD8-116B-4936-A1AD-1F010758FDA3}" dt="2022-01-11T09:03:48.946" v="95" actId="47"/>
      <pc:docMkLst>
        <pc:docMk/>
      </pc:docMkLst>
      <pc:sldChg chg="addSp delSp modSp mod">
        <pc:chgData name="Aslı ERDOĞDU" userId="c9a14dd0-14a3-48f9-8717-8bd1bad62e58" providerId="ADAL" clId="{23F46AD8-116B-4936-A1AD-1F010758FDA3}" dt="2022-01-11T09:03:16.364" v="75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23F46AD8-116B-4936-A1AD-1F010758FDA3}" dt="2022-01-11T09:03:39.258" v="78" actId="47"/>
        <pc:sldMkLst>
          <pc:docMk/>
          <pc:sldMk cId="1657339615" sldId="258"/>
        </pc:sldMkLst>
      </pc:sldChg>
      <pc:sldChg chg="del">
        <pc:chgData name="Aslı ERDOĞDU" userId="c9a14dd0-14a3-48f9-8717-8bd1bad62e58" providerId="ADAL" clId="{23F46AD8-116B-4936-A1AD-1F010758FDA3}" dt="2022-01-11T09:03:37.332" v="76" actId="47"/>
        <pc:sldMkLst>
          <pc:docMk/>
          <pc:sldMk cId="595143846" sldId="259"/>
        </pc:sldMkLst>
      </pc:sldChg>
      <pc:sldChg chg="del">
        <pc:chgData name="Aslı ERDOĞDU" userId="c9a14dd0-14a3-48f9-8717-8bd1bad62e58" providerId="ADAL" clId="{23F46AD8-116B-4936-A1AD-1F010758FDA3}" dt="2022-01-11T09:03:38.588" v="77" actId="47"/>
        <pc:sldMkLst>
          <pc:docMk/>
          <pc:sldMk cId="2209023024" sldId="261"/>
        </pc:sldMkLst>
      </pc:sldChg>
      <pc:sldChg chg="del">
        <pc:chgData name="Aslı ERDOĞDU" userId="c9a14dd0-14a3-48f9-8717-8bd1bad62e58" providerId="ADAL" clId="{23F46AD8-116B-4936-A1AD-1F010758FDA3}" dt="2022-01-11T09:03:45.863" v="89" actId="47"/>
        <pc:sldMkLst>
          <pc:docMk/>
          <pc:sldMk cId="3458363563" sldId="262"/>
        </pc:sldMkLst>
      </pc:sldChg>
      <pc:sldChg chg="del">
        <pc:chgData name="Aslı ERDOĞDU" userId="c9a14dd0-14a3-48f9-8717-8bd1bad62e58" providerId="ADAL" clId="{23F46AD8-116B-4936-A1AD-1F010758FDA3}" dt="2022-01-11T09:03:40.730" v="80" actId="47"/>
        <pc:sldMkLst>
          <pc:docMk/>
          <pc:sldMk cId="2820725235" sldId="263"/>
        </pc:sldMkLst>
      </pc:sldChg>
      <pc:sldChg chg="del">
        <pc:chgData name="Aslı ERDOĞDU" userId="c9a14dd0-14a3-48f9-8717-8bd1bad62e58" providerId="ADAL" clId="{23F46AD8-116B-4936-A1AD-1F010758FDA3}" dt="2022-01-11T09:03:43.678" v="85" actId="47"/>
        <pc:sldMkLst>
          <pc:docMk/>
          <pc:sldMk cId="2892226562" sldId="264"/>
        </pc:sldMkLst>
      </pc:sldChg>
      <pc:sldChg chg="del">
        <pc:chgData name="Aslı ERDOĞDU" userId="c9a14dd0-14a3-48f9-8717-8bd1bad62e58" providerId="ADAL" clId="{23F46AD8-116B-4936-A1AD-1F010758FDA3}" dt="2022-01-11T09:03:44.260" v="86" actId="47"/>
        <pc:sldMkLst>
          <pc:docMk/>
          <pc:sldMk cId="2899127261" sldId="265"/>
        </pc:sldMkLst>
      </pc:sldChg>
      <pc:sldChg chg="del">
        <pc:chgData name="Aslı ERDOĞDU" userId="c9a14dd0-14a3-48f9-8717-8bd1bad62e58" providerId="ADAL" clId="{23F46AD8-116B-4936-A1AD-1F010758FDA3}" dt="2022-01-11T09:03:46.305" v="90" actId="47"/>
        <pc:sldMkLst>
          <pc:docMk/>
          <pc:sldMk cId="4182797207" sldId="266"/>
        </pc:sldMkLst>
      </pc:sldChg>
      <pc:sldChg chg="del">
        <pc:chgData name="Aslı ERDOĞDU" userId="c9a14dd0-14a3-48f9-8717-8bd1bad62e58" providerId="ADAL" clId="{23F46AD8-116B-4936-A1AD-1F010758FDA3}" dt="2022-01-11T09:03:47.337" v="92" actId="47"/>
        <pc:sldMkLst>
          <pc:docMk/>
          <pc:sldMk cId="3933507508" sldId="274"/>
        </pc:sldMkLst>
      </pc:sldChg>
      <pc:sldChg chg="del">
        <pc:chgData name="Aslı ERDOĞDU" userId="c9a14dd0-14a3-48f9-8717-8bd1bad62e58" providerId="ADAL" clId="{23F46AD8-116B-4936-A1AD-1F010758FDA3}" dt="2022-01-11T09:03:47.882" v="93" actId="47"/>
        <pc:sldMkLst>
          <pc:docMk/>
          <pc:sldMk cId="2806016735" sldId="275"/>
        </pc:sldMkLst>
      </pc:sldChg>
      <pc:sldChg chg="del">
        <pc:chgData name="Aslı ERDOĞDU" userId="c9a14dd0-14a3-48f9-8717-8bd1bad62e58" providerId="ADAL" clId="{23F46AD8-116B-4936-A1AD-1F010758FDA3}" dt="2022-01-11T09:03:48.399" v="94" actId="47"/>
        <pc:sldMkLst>
          <pc:docMk/>
          <pc:sldMk cId="2194723444" sldId="276"/>
        </pc:sldMkLst>
      </pc:sldChg>
      <pc:sldChg chg="del">
        <pc:chgData name="Aslı ERDOĞDU" userId="c9a14dd0-14a3-48f9-8717-8bd1bad62e58" providerId="ADAL" clId="{23F46AD8-116B-4936-A1AD-1F010758FDA3}" dt="2022-01-11T09:03:48.946" v="95" actId="47"/>
        <pc:sldMkLst>
          <pc:docMk/>
          <pc:sldMk cId="1482095611" sldId="277"/>
        </pc:sldMkLst>
      </pc:sldChg>
      <pc:sldChg chg="del">
        <pc:chgData name="Aslı ERDOĞDU" userId="c9a14dd0-14a3-48f9-8717-8bd1bad62e58" providerId="ADAL" clId="{23F46AD8-116B-4936-A1AD-1F010758FDA3}" dt="2022-01-11T09:03:40.057" v="79" actId="47"/>
        <pc:sldMkLst>
          <pc:docMk/>
          <pc:sldMk cId="3214755646" sldId="279"/>
        </pc:sldMkLst>
      </pc:sldChg>
      <pc:sldChg chg="del">
        <pc:chgData name="Aslı ERDOĞDU" userId="c9a14dd0-14a3-48f9-8717-8bd1bad62e58" providerId="ADAL" clId="{23F46AD8-116B-4936-A1AD-1F010758FDA3}" dt="2022-01-11T09:03:44.696" v="87" actId="47"/>
        <pc:sldMkLst>
          <pc:docMk/>
          <pc:sldMk cId="1126774294" sldId="280"/>
        </pc:sldMkLst>
      </pc:sldChg>
      <pc:sldChg chg="del">
        <pc:chgData name="Aslı ERDOĞDU" userId="c9a14dd0-14a3-48f9-8717-8bd1bad62e58" providerId="ADAL" clId="{23F46AD8-116B-4936-A1AD-1F010758FDA3}" dt="2022-01-11T09:03:45.403" v="88" actId="47"/>
        <pc:sldMkLst>
          <pc:docMk/>
          <pc:sldMk cId="436050765" sldId="281"/>
        </pc:sldMkLst>
      </pc:sldChg>
      <pc:sldChg chg="del">
        <pc:chgData name="Aslı ERDOĞDU" userId="c9a14dd0-14a3-48f9-8717-8bd1bad62e58" providerId="ADAL" clId="{23F46AD8-116B-4936-A1AD-1F010758FDA3}" dt="2022-01-11T09:03:43.027" v="84" actId="47"/>
        <pc:sldMkLst>
          <pc:docMk/>
          <pc:sldMk cId="2870349567" sldId="282"/>
        </pc:sldMkLst>
      </pc:sldChg>
      <pc:sldChg chg="del">
        <pc:chgData name="Aslı ERDOĞDU" userId="c9a14dd0-14a3-48f9-8717-8bd1bad62e58" providerId="ADAL" clId="{23F46AD8-116B-4936-A1AD-1F010758FDA3}" dt="2022-01-11T09:03:41.388" v="81" actId="47"/>
        <pc:sldMkLst>
          <pc:docMk/>
          <pc:sldMk cId="362689389" sldId="283"/>
        </pc:sldMkLst>
      </pc:sldChg>
      <pc:sldChg chg="del">
        <pc:chgData name="Aslı ERDOĞDU" userId="c9a14dd0-14a3-48f9-8717-8bd1bad62e58" providerId="ADAL" clId="{23F46AD8-116B-4936-A1AD-1F010758FDA3}" dt="2022-01-11T09:03:41.964" v="82" actId="47"/>
        <pc:sldMkLst>
          <pc:docMk/>
          <pc:sldMk cId="828395741" sldId="284"/>
        </pc:sldMkLst>
      </pc:sldChg>
      <pc:sldChg chg="del">
        <pc:chgData name="Aslı ERDOĞDU" userId="c9a14dd0-14a3-48f9-8717-8bd1bad62e58" providerId="ADAL" clId="{23F46AD8-116B-4936-A1AD-1F010758FDA3}" dt="2022-01-11T09:03:42.469" v="83" actId="47"/>
        <pc:sldMkLst>
          <pc:docMk/>
          <pc:sldMk cId="3565476040" sldId="285"/>
        </pc:sldMkLst>
      </pc:sldChg>
      <pc:sldChg chg="del">
        <pc:chgData name="Aslı ERDOĞDU" userId="c9a14dd0-14a3-48f9-8717-8bd1bad62e58" providerId="ADAL" clId="{23F46AD8-116B-4936-A1AD-1F010758FDA3}" dt="2022-01-11T09:03:46.796" v="91" actId="47"/>
        <pc:sldMkLst>
          <pc:docMk/>
          <pc:sldMk cId="818841122" sldId="286"/>
        </pc:sldMkLst>
      </pc:sldChg>
    </pc:docChg>
  </pc:docChgLst>
  <pc:docChgLst>
    <pc:chgData name="Aslı ERDOĞDU" userId="c9a14dd0-14a3-48f9-8717-8bd1bad62e58" providerId="ADAL" clId="{00CDEA61-A213-4C51-8A4B-0197619483E1}"/>
    <pc:docChg chg="undo custSel addSld delSld modSld sldOrd">
      <pc:chgData name="Aslı ERDOĞDU" userId="c9a14dd0-14a3-48f9-8717-8bd1bad62e58" providerId="ADAL" clId="{00CDEA61-A213-4C51-8A4B-0197619483E1}" dt="2022-02-03T18:55:12.197" v="1909" actId="113"/>
      <pc:docMkLst>
        <pc:docMk/>
      </pc:docMkLst>
      <pc:sldChg chg="modSp mod">
        <pc:chgData name="Aslı ERDOĞDU" userId="c9a14dd0-14a3-48f9-8717-8bd1bad62e58" providerId="ADAL" clId="{00CDEA61-A213-4C51-8A4B-0197619483E1}" dt="2022-02-01T13:37:06.032" v="98" actId="1076"/>
        <pc:sldMkLst>
          <pc:docMk/>
          <pc:sldMk cId="429726095" sldId="278"/>
        </pc:sldMkLst>
      </pc:sldChg>
      <pc:sldChg chg="del">
        <pc:chgData name="Aslı ERDOĞDU" userId="c9a14dd0-14a3-48f9-8717-8bd1bad62e58" providerId="ADAL" clId="{00CDEA61-A213-4C51-8A4B-0197619483E1}" dt="2022-02-01T12:50:08.332" v="69" actId="47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00CDEA61-A213-4C51-8A4B-0197619483E1}" dt="2022-02-01T12:51:37.374" v="76" actId="113"/>
        <pc:sldMkLst>
          <pc:docMk/>
          <pc:sldMk cId="2783726034" sldId="279"/>
        </pc:sldMkLst>
      </pc:sldChg>
      <pc:sldChg chg="modSp add mod">
        <pc:chgData name="Aslı ERDOĞDU" userId="c9a14dd0-14a3-48f9-8717-8bd1bad62e58" providerId="ADAL" clId="{00CDEA61-A213-4C51-8A4B-0197619483E1}" dt="2022-02-01T12:52:49.081" v="88" actId="403"/>
        <pc:sldMkLst>
          <pc:docMk/>
          <pc:sldMk cId="3115310562" sldId="280"/>
        </pc:sldMkLst>
      </pc:sldChg>
      <pc:sldChg chg="modSp add mod">
        <pc:chgData name="Aslı ERDOĞDU" userId="c9a14dd0-14a3-48f9-8717-8bd1bad62e58" providerId="ADAL" clId="{00CDEA61-A213-4C51-8A4B-0197619483E1}" dt="2022-02-01T13:32:32.786" v="94" actId="403"/>
        <pc:sldMkLst>
          <pc:docMk/>
          <pc:sldMk cId="3514013162" sldId="281"/>
        </pc:sldMkLst>
      </pc:sldChg>
      <pc:sldChg chg="add">
        <pc:chgData name="Aslı ERDOĞDU" userId="c9a14dd0-14a3-48f9-8717-8bd1bad62e58" providerId="ADAL" clId="{00CDEA61-A213-4C51-8A4B-0197619483E1}" dt="2022-02-01T13:36:46.968" v="95" actId="2890"/>
        <pc:sldMkLst>
          <pc:docMk/>
          <pc:sldMk cId="2180361288" sldId="282"/>
        </pc:sldMkLst>
      </pc:sldChg>
      <pc:sldChg chg="add del">
        <pc:chgData name="Aslı ERDOĞDU" userId="c9a14dd0-14a3-48f9-8717-8bd1bad62e58" providerId="ADAL" clId="{00CDEA61-A213-4C51-8A4B-0197619483E1}" dt="2022-02-01T12:56:28.950" v="93" actId="47"/>
        <pc:sldMkLst>
          <pc:docMk/>
          <pc:sldMk cId="2858852988" sldId="282"/>
        </pc:sldMkLst>
      </pc:sldChg>
      <pc:sldChg chg="modSp add mod">
        <pc:chgData name="Aslı ERDOĞDU" userId="c9a14dd0-14a3-48f9-8717-8bd1bad62e58" providerId="ADAL" clId="{00CDEA61-A213-4C51-8A4B-0197619483E1}" dt="2022-02-03T14:20:05.173" v="889" actId="20577"/>
        <pc:sldMkLst>
          <pc:docMk/>
          <pc:sldMk cId="3465331012" sldId="283"/>
        </pc:sldMkLst>
      </pc:sldChg>
      <pc:sldChg chg="modSp add mod">
        <pc:chgData name="Aslı ERDOĞDU" userId="c9a14dd0-14a3-48f9-8717-8bd1bad62e58" providerId="ADAL" clId="{00CDEA61-A213-4C51-8A4B-0197619483E1}" dt="2022-02-03T14:20:39.833" v="893" actId="404"/>
        <pc:sldMkLst>
          <pc:docMk/>
          <pc:sldMk cId="22515080" sldId="284"/>
        </pc:sldMkLst>
      </pc:sldChg>
      <pc:sldChg chg="addSp delSp modSp add mod ord">
        <pc:chgData name="Aslı ERDOĞDU" userId="c9a14dd0-14a3-48f9-8717-8bd1bad62e58" providerId="ADAL" clId="{00CDEA61-A213-4C51-8A4B-0197619483E1}" dt="2022-02-03T18:41:00.081" v="1757" actId="122"/>
        <pc:sldMkLst>
          <pc:docMk/>
          <pc:sldMk cId="3186657381" sldId="285"/>
        </pc:sldMkLst>
      </pc:sldChg>
      <pc:sldChg chg="modSp add mod">
        <pc:chgData name="Aslı ERDOĞDU" userId="c9a14dd0-14a3-48f9-8717-8bd1bad62e58" providerId="ADAL" clId="{00CDEA61-A213-4C51-8A4B-0197619483E1}" dt="2022-02-03T13:56:38.634" v="349" actId="1076"/>
        <pc:sldMkLst>
          <pc:docMk/>
          <pc:sldMk cId="1685522802" sldId="286"/>
        </pc:sldMkLst>
      </pc:sldChg>
      <pc:sldChg chg="modSp add mod">
        <pc:chgData name="Aslı ERDOĞDU" userId="c9a14dd0-14a3-48f9-8717-8bd1bad62e58" providerId="ADAL" clId="{00CDEA61-A213-4C51-8A4B-0197619483E1}" dt="2022-02-03T13:56:10.050" v="340" actId="1076"/>
        <pc:sldMkLst>
          <pc:docMk/>
          <pc:sldMk cId="173162847" sldId="287"/>
        </pc:sldMkLst>
      </pc:sldChg>
      <pc:sldChg chg="modSp add mod ord">
        <pc:chgData name="Aslı ERDOĞDU" userId="c9a14dd0-14a3-48f9-8717-8bd1bad62e58" providerId="ADAL" clId="{00CDEA61-A213-4C51-8A4B-0197619483E1}" dt="2022-02-03T17:30:02.380" v="938" actId="1076"/>
        <pc:sldMkLst>
          <pc:docMk/>
          <pc:sldMk cId="1748234655" sldId="288"/>
        </pc:sldMkLst>
      </pc:sldChg>
      <pc:sldChg chg="modSp add mod ord">
        <pc:chgData name="Aslı ERDOĞDU" userId="c9a14dd0-14a3-48f9-8717-8bd1bad62e58" providerId="ADAL" clId="{00CDEA61-A213-4C51-8A4B-0197619483E1}" dt="2022-02-03T18:41:05.304" v="1758" actId="122"/>
        <pc:sldMkLst>
          <pc:docMk/>
          <pc:sldMk cId="1211513870" sldId="289"/>
        </pc:sldMkLst>
      </pc:sldChg>
      <pc:sldChg chg="addSp delSp modSp add mod setBg">
        <pc:chgData name="Aslı ERDOĞDU" userId="c9a14dd0-14a3-48f9-8717-8bd1bad62e58" providerId="ADAL" clId="{00CDEA61-A213-4C51-8A4B-0197619483E1}" dt="2022-02-03T14:03:01.672" v="553" actId="1076"/>
        <pc:sldMkLst>
          <pc:docMk/>
          <pc:sldMk cId="2791480291" sldId="290"/>
        </pc:sldMkLst>
      </pc:sldChg>
      <pc:sldChg chg="modSp add del mod ord">
        <pc:chgData name="Aslı ERDOĞDU" userId="c9a14dd0-14a3-48f9-8717-8bd1bad62e58" providerId="ADAL" clId="{00CDEA61-A213-4C51-8A4B-0197619483E1}" dt="2022-02-03T18:41:25.117" v="1760" actId="47"/>
        <pc:sldMkLst>
          <pc:docMk/>
          <pc:sldMk cId="3922048769" sldId="291"/>
        </pc:sldMkLst>
      </pc:sldChg>
      <pc:sldChg chg="modSp add mod ord">
        <pc:chgData name="Aslı ERDOĞDU" userId="c9a14dd0-14a3-48f9-8717-8bd1bad62e58" providerId="ADAL" clId="{00CDEA61-A213-4C51-8A4B-0197619483E1}" dt="2022-02-03T18:41:30.494" v="1761" actId="122"/>
        <pc:sldMkLst>
          <pc:docMk/>
          <pc:sldMk cId="1953636152" sldId="292"/>
        </pc:sldMkLst>
      </pc:sldChg>
      <pc:sldChg chg="modSp add mod">
        <pc:chgData name="Aslı ERDOĞDU" userId="c9a14dd0-14a3-48f9-8717-8bd1bad62e58" providerId="ADAL" clId="{00CDEA61-A213-4C51-8A4B-0197619483E1}" dt="2022-02-03T18:41:48.659" v="1764" actId="122"/>
        <pc:sldMkLst>
          <pc:docMk/>
          <pc:sldMk cId="1923812948" sldId="293"/>
        </pc:sldMkLst>
      </pc:sldChg>
      <pc:sldChg chg="modSp add mod">
        <pc:chgData name="Aslı ERDOĞDU" userId="c9a14dd0-14a3-48f9-8717-8bd1bad62e58" providerId="ADAL" clId="{00CDEA61-A213-4C51-8A4B-0197619483E1}" dt="2022-02-03T18:41:42.212" v="1763" actId="122"/>
        <pc:sldMkLst>
          <pc:docMk/>
          <pc:sldMk cId="1429264664" sldId="294"/>
        </pc:sldMkLst>
      </pc:sldChg>
      <pc:sldChg chg="modSp add mod">
        <pc:chgData name="Aslı ERDOĞDU" userId="c9a14dd0-14a3-48f9-8717-8bd1bad62e58" providerId="ADAL" clId="{00CDEA61-A213-4C51-8A4B-0197619483E1}" dt="2022-02-03T18:41:37.589" v="1762" actId="1076"/>
        <pc:sldMkLst>
          <pc:docMk/>
          <pc:sldMk cId="2341988205" sldId="295"/>
        </pc:sldMkLst>
      </pc:sldChg>
      <pc:sldChg chg="modSp add mod">
        <pc:chgData name="Aslı ERDOĞDU" userId="c9a14dd0-14a3-48f9-8717-8bd1bad62e58" providerId="ADAL" clId="{00CDEA61-A213-4C51-8A4B-0197619483E1}" dt="2022-02-03T14:08:24.380" v="754" actId="113"/>
        <pc:sldMkLst>
          <pc:docMk/>
          <pc:sldMk cId="2366481770" sldId="296"/>
        </pc:sldMkLst>
      </pc:sldChg>
      <pc:sldChg chg="modSp add mod">
        <pc:chgData name="Aslı ERDOĞDU" userId="c9a14dd0-14a3-48f9-8717-8bd1bad62e58" providerId="ADAL" clId="{00CDEA61-A213-4C51-8A4B-0197619483E1}" dt="2022-02-03T14:10:27.956" v="774" actId="1076"/>
        <pc:sldMkLst>
          <pc:docMk/>
          <pc:sldMk cId="1329974744" sldId="297"/>
        </pc:sldMkLst>
      </pc:sldChg>
      <pc:sldChg chg="modSp add mod ord">
        <pc:chgData name="Aslı ERDOĞDU" userId="c9a14dd0-14a3-48f9-8717-8bd1bad62e58" providerId="ADAL" clId="{00CDEA61-A213-4C51-8A4B-0197619483E1}" dt="2022-02-03T14:14:26.024" v="826" actId="6549"/>
        <pc:sldMkLst>
          <pc:docMk/>
          <pc:sldMk cId="2285971368" sldId="298"/>
        </pc:sldMkLst>
      </pc:sldChg>
      <pc:sldChg chg="modSp add mod ord">
        <pc:chgData name="Aslı ERDOĞDU" userId="c9a14dd0-14a3-48f9-8717-8bd1bad62e58" providerId="ADAL" clId="{00CDEA61-A213-4C51-8A4B-0197619483E1}" dt="2022-02-03T14:13:31.258" v="812" actId="1076"/>
        <pc:sldMkLst>
          <pc:docMk/>
          <pc:sldMk cId="2537793290" sldId="299"/>
        </pc:sldMkLst>
      </pc:sldChg>
      <pc:sldChg chg="add del">
        <pc:chgData name="Aslı ERDOĞDU" userId="c9a14dd0-14a3-48f9-8717-8bd1bad62e58" providerId="ADAL" clId="{00CDEA61-A213-4C51-8A4B-0197619483E1}" dt="2022-02-03T14:13:12.108" v="805" actId="47"/>
        <pc:sldMkLst>
          <pc:docMk/>
          <pc:sldMk cId="3696800715" sldId="299"/>
        </pc:sldMkLst>
      </pc:sldChg>
      <pc:sldChg chg="add del">
        <pc:chgData name="Aslı ERDOĞDU" userId="c9a14dd0-14a3-48f9-8717-8bd1bad62e58" providerId="ADAL" clId="{00CDEA61-A213-4C51-8A4B-0197619483E1}" dt="2022-02-03T14:14:16.642" v="824" actId="47"/>
        <pc:sldMkLst>
          <pc:docMk/>
          <pc:sldMk cId="1191047454" sldId="300"/>
        </pc:sldMkLst>
      </pc:sldChg>
      <pc:sldChg chg="modSp add mod">
        <pc:chgData name="Aslı ERDOĞDU" userId="c9a14dd0-14a3-48f9-8717-8bd1bad62e58" providerId="ADAL" clId="{00CDEA61-A213-4C51-8A4B-0197619483E1}" dt="2022-02-03T14:15:22.883" v="848" actId="113"/>
        <pc:sldMkLst>
          <pc:docMk/>
          <pc:sldMk cId="2954850370" sldId="300"/>
        </pc:sldMkLst>
      </pc:sldChg>
      <pc:sldChg chg="modSp add mod">
        <pc:chgData name="Aslı ERDOĞDU" userId="c9a14dd0-14a3-48f9-8717-8bd1bad62e58" providerId="ADAL" clId="{00CDEA61-A213-4C51-8A4B-0197619483E1}" dt="2022-02-03T14:16:37.960" v="859" actId="255"/>
        <pc:sldMkLst>
          <pc:docMk/>
          <pc:sldMk cId="1772691992" sldId="301"/>
        </pc:sldMkLst>
      </pc:sldChg>
      <pc:sldChg chg="modSp add mod">
        <pc:chgData name="Aslı ERDOĞDU" userId="c9a14dd0-14a3-48f9-8717-8bd1bad62e58" providerId="ADAL" clId="{00CDEA61-A213-4C51-8A4B-0197619483E1}" dt="2022-02-03T14:21:58.730" v="933" actId="1076"/>
        <pc:sldMkLst>
          <pc:docMk/>
          <pc:sldMk cId="2715290233" sldId="302"/>
        </pc:sldMkLst>
      </pc:sldChg>
      <pc:sldChg chg="modSp add del mod ord">
        <pc:chgData name="Aslı ERDOĞDU" userId="c9a14dd0-14a3-48f9-8717-8bd1bad62e58" providerId="ADAL" clId="{00CDEA61-A213-4C51-8A4B-0197619483E1}" dt="2022-02-03T17:34:31.432" v="1011" actId="47"/>
        <pc:sldMkLst>
          <pc:docMk/>
          <pc:sldMk cId="906428051" sldId="303"/>
        </pc:sldMkLst>
      </pc:sldChg>
      <pc:sldChg chg="modSp add mod">
        <pc:chgData name="Aslı ERDOĞDU" userId="c9a14dd0-14a3-48f9-8717-8bd1bad62e58" providerId="ADAL" clId="{00CDEA61-A213-4C51-8A4B-0197619483E1}" dt="2022-02-03T17:33:12.639" v="978" actId="20577"/>
        <pc:sldMkLst>
          <pc:docMk/>
          <pc:sldMk cId="228754710" sldId="304"/>
        </pc:sldMkLst>
      </pc:sldChg>
      <pc:sldChg chg="modSp add mod">
        <pc:chgData name="Aslı ERDOĞDU" userId="c9a14dd0-14a3-48f9-8717-8bd1bad62e58" providerId="ADAL" clId="{00CDEA61-A213-4C51-8A4B-0197619483E1}" dt="2022-02-03T17:33:37.308" v="1000" actId="20577"/>
        <pc:sldMkLst>
          <pc:docMk/>
          <pc:sldMk cId="328121346" sldId="305"/>
        </pc:sldMkLst>
      </pc:sldChg>
      <pc:sldChg chg="modSp add del mod">
        <pc:chgData name="Aslı ERDOĞDU" userId="c9a14dd0-14a3-48f9-8717-8bd1bad62e58" providerId="ADAL" clId="{00CDEA61-A213-4C51-8A4B-0197619483E1}" dt="2022-02-03T17:36:29.133" v="1034" actId="47"/>
        <pc:sldMkLst>
          <pc:docMk/>
          <pc:sldMk cId="3449931110" sldId="306"/>
        </pc:sldMkLst>
      </pc:sldChg>
      <pc:sldChg chg="add del">
        <pc:chgData name="Aslı ERDOĞDU" userId="c9a14dd0-14a3-48f9-8717-8bd1bad62e58" providerId="ADAL" clId="{00CDEA61-A213-4C51-8A4B-0197619483E1}" dt="2022-02-03T17:37:01.646" v="1043" actId="47"/>
        <pc:sldMkLst>
          <pc:docMk/>
          <pc:sldMk cId="3680051863" sldId="307"/>
        </pc:sldMkLst>
      </pc:sldChg>
      <pc:sldChg chg="modSp add mod">
        <pc:chgData name="Aslı ERDOĞDU" userId="c9a14dd0-14a3-48f9-8717-8bd1bad62e58" providerId="ADAL" clId="{00CDEA61-A213-4C51-8A4B-0197619483E1}" dt="2022-02-03T18:41:56.264" v="1765" actId="122"/>
        <pc:sldMkLst>
          <pc:docMk/>
          <pc:sldMk cId="2189059260" sldId="308"/>
        </pc:sldMkLst>
      </pc:sldChg>
      <pc:sldChg chg="modSp add mod">
        <pc:chgData name="Aslı ERDOĞDU" userId="c9a14dd0-14a3-48f9-8717-8bd1bad62e58" providerId="ADAL" clId="{00CDEA61-A213-4C51-8A4B-0197619483E1}" dt="2022-02-03T18:42:01.831" v="1766" actId="122"/>
        <pc:sldMkLst>
          <pc:docMk/>
          <pc:sldMk cId="1527658295" sldId="309"/>
        </pc:sldMkLst>
      </pc:sldChg>
      <pc:sldChg chg="modSp add mod">
        <pc:chgData name="Aslı ERDOĞDU" userId="c9a14dd0-14a3-48f9-8717-8bd1bad62e58" providerId="ADAL" clId="{00CDEA61-A213-4C51-8A4B-0197619483E1}" dt="2022-02-03T18:42:07.636" v="1768" actId="122"/>
        <pc:sldMkLst>
          <pc:docMk/>
          <pc:sldMk cId="337086287" sldId="310"/>
        </pc:sldMkLst>
      </pc:sldChg>
      <pc:sldChg chg="modSp add mod">
        <pc:chgData name="Aslı ERDOĞDU" userId="c9a14dd0-14a3-48f9-8717-8bd1bad62e58" providerId="ADAL" clId="{00CDEA61-A213-4C51-8A4B-0197619483E1}" dt="2022-02-03T18:42:04.512" v="1767" actId="122"/>
        <pc:sldMkLst>
          <pc:docMk/>
          <pc:sldMk cId="3376728481" sldId="311"/>
        </pc:sldMkLst>
      </pc:sldChg>
      <pc:sldChg chg="modSp add mod">
        <pc:chgData name="Aslı ERDOĞDU" userId="c9a14dd0-14a3-48f9-8717-8bd1bad62e58" providerId="ADAL" clId="{00CDEA61-A213-4C51-8A4B-0197619483E1}" dt="2022-02-03T17:47:21.755" v="1241" actId="1076"/>
        <pc:sldMkLst>
          <pc:docMk/>
          <pc:sldMk cId="1789413633" sldId="312"/>
        </pc:sldMkLst>
      </pc:sldChg>
      <pc:sldChg chg="add del">
        <pc:chgData name="Aslı ERDOĞDU" userId="c9a14dd0-14a3-48f9-8717-8bd1bad62e58" providerId="ADAL" clId="{00CDEA61-A213-4C51-8A4B-0197619483E1}" dt="2022-02-03T17:40:35.397" v="1134" actId="47"/>
        <pc:sldMkLst>
          <pc:docMk/>
          <pc:sldMk cId="3686039159" sldId="312"/>
        </pc:sldMkLst>
      </pc:sldChg>
      <pc:sldChg chg="modSp add mod">
        <pc:chgData name="Aslı ERDOĞDU" userId="c9a14dd0-14a3-48f9-8717-8bd1bad62e58" providerId="ADAL" clId="{00CDEA61-A213-4C51-8A4B-0197619483E1}" dt="2022-02-03T17:51:09.855" v="1295" actId="113"/>
        <pc:sldMkLst>
          <pc:docMk/>
          <pc:sldMk cId="2481423195" sldId="313"/>
        </pc:sldMkLst>
      </pc:sldChg>
      <pc:sldChg chg="modSp add mod">
        <pc:chgData name="Aslı ERDOĞDU" userId="c9a14dd0-14a3-48f9-8717-8bd1bad62e58" providerId="ADAL" clId="{00CDEA61-A213-4C51-8A4B-0197619483E1}" dt="2022-02-03T18:40:43.463" v="1755" actId="122"/>
        <pc:sldMkLst>
          <pc:docMk/>
          <pc:sldMk cId="1171421401" sldId="314"/>
        </pc:sldMkLst>
      </pc:sldChg>
      <pc:sldChg chg="modSp add mod">
        <pc:chgData name="Aslı ERDOĞDU" userId="c9a14dd0-14a3-48f9-8717-8bd1bad62e58" providerId="ADAL" clId="{00CDEA61-A213-4C51-8A4B-0197619483E1}" dt="2022-02-03T18:31:12.635" v="1647" actId="20577"/>
        <pc:sldMkLst>
          <pc:docMk/>
          <pc:sldMk cId="504771921" sldId="315"/>
        </pc:sldMkLst>
      </pc:sldChg>
      <pc:sldChg chg="modSp add mod">
        <pc:chgData name="Aslı ERDOĞDU" userId="c9a14dd0-14a3-48f9-8717-8bd1bad62e58" providerId="ADAL" clId="{00CDEA61-A213-4C51-8A4B-0197619483E1}" dt="2022-02-03T18:31:24.552" v="1656" actId="20577"/>
        <pc:sldMkLst>
          <pc:docMk/>
          <pc:sldMk cId="32297040" sldId="316"/>
        </pc:sldMkLst>
      </pc:sldChg>
      <pc:sldChg chg="modSp add mod">
        <pc:chgData name="Aslı ERDOĞDU" userId="c9a14dd0-14a3-48f9-8717-8bd1bad62e58" providerId="ADAL" clId="{00CDEA61-A213-4C51-8A4B-0197619483E1}" dt="2022-02-03T18:31:50.136" v="1690" actId="20577"/>
        <pc:sldMkLst>
          <pc:docMk/>
          <pc:sldMk cId="546010345" sldId="317"/>
        </pc:sldMkLst>
      </pc:sldChg>
      <pc:sldChg chg="modSp add mod">
        <pc:chgData name="Aslı ERDOĞDU" userId="c9a14dd0-14a3-48f9-8717-8bd1bad62e58" providerId="ADAL" clId="{00CDEA61-A213-4C51-8A4B-0197619483E1}" dt="2022-02-03T18:55:12.197" v="1909" actId="113"/>
        <pc:sldMkLst>
          <pc:docMk/>
          <pc:sldMk cId="628802771" sldId="318"/>
        </pc:sldMkLst>
      </pc:sldChg>
      <pc:sldChg chg="modSp add mod">
        <pc:chgData name="Aslı ERDOĞDU" userId="c9a14dd0-14a3-48f9-8717-8bd1bad62e58" providerId="ADAL" clId="{00CDEA61-A213-4C51-8A4B-0197619483E1}" dt="2022-02-03T18:51:21.671" v="1882" actId="113"/>
        <pc:sldMkLst>
          <pc:docMk/>
          <pc:sldMk cId="720263853" sldId="319"/>
        </pc:sldMkLst>
      </pc:sldChg>
      <pc:sldChg chg="modSp add mod">
        <pc:chgData name="Aslı ERDOĞDU" userId="c9a14dd0-14a3-48f9-8717-8bd1bad62e58" providerId="ADAL" clId="{00CDEA61-A213-4C51-8A4B-0197619483E1}" dt="2022-02-03T18:45:40.568" v="1806" actId="1076"/>
        <pc:sldMkLst>
          <pc:docMk/>
          <pc:sldMk cId="2863130405" sldId="320"/>
        </pc:sldMkLst>
      </pc:sldChg>
      <pc:sldChg chg="modSp add mod">
        <pc:chgData name="Aslı ERDOĞDU" userId="c9a14dd0-14a3-48f9-8717-8bd1bad62e58" providerId="ADAL" clId="{00CDEA61-A213-4C51-8A4B-0197619483E1}" dt="2022-02-03T18:42:23.352" v="1771" actId="1076"/>
        <pc:sldMkLst>
          <pc:docMk/>
          <pc:sldMk cId="1480610123" sldId="321"/>
        </pc:sldMkLst>
      </pc:sldChg>
      <pc:sldChg chg="modSp add mod">
        <pc:chgData name="Aslı ERDOĞDU" userId="c9a14dd0-14a3-48f9-8717-8bd1bad62e58" providerId="ADAL" clId="{00CDEA61-A213-4C51-8A4B-0197619483E1}" dt="2022-02-03T18:49:28.325" v="1854" actId="122"/>
        <pc:sldMkLst>
          <pc:docMk/>
          <pc:sldMk cId="565605046" sldId="322"/>
        </pc:sldMkLst>
      </pc:sldChg>
      <pc:sldChg chg="modSp add mod">
        <pc:chgData name="Aslı ERDOĞDU" userId="c9a14dd0-14a3-48f9-8717-8bd1bad62e58" providerId="ADAL" clId="{00CDEA61-A213-4C51-8A4B-0197619483E1}" dt="2022-02-03T18:49:25.511" v="1853" actId="6549"/>
        <pc:sldMkLst>
          <pc:docMk/>
          <pc:sldMk cId="3899718807" sldId="323"/>
        </pc:sldMkLst>
      </pc:sldChg>
      <pc:sldChg chg="modSp add mod">
        <pc:chgData name="Aslı ERDOĞDU" userId="c9a14dd0-14a3-48f9-8717-8bd1bad62e58" providerId="ADAL" clId="{00CDEA61-A213-4C51-8A4B-0197619483E1}" dt="2022-02-03T18:49:07.469" v="1848" actId="20577"/>
        <pc:sldMkLst>
          <pc:docMk/>
          <pc:sldMk cId="2063708687" sldId="324"/>
        </pc:sldMkLst>
      </pc:sldChg>
      <pc:sldChg chg="modSp add mod">
        <pc:chgData name="Aslı ERDOĞDU" userId="c9a14dd0-14a3-48f9-8717-8bd1bad62e58" providerId="ADAL" clId="{00CDEA61-A213-4C51-8A4B-0197619483E1}" dt="2022-02-03T18:54:02.156" v="1894" actId="20577"/>
        <pc:sldMkLst>
          <pc:docMk/>
          <pc:sldMk cId="2551091932" sldId="325"/>
        </pc:sldMkLst>
      </pc:sldChg>
      <pc:sldChg chg="add">
        <pc:chgData name="Aslı ERDOĞDU" userId="c9a14dd0-14a3-48f9-8717-8bd1bad62e58" providerId="ADAL" clId="{00CDEA61-A213-4C51-8A4B-0197619483E1}" dt="2022-02-03T18:54:52.678" v="1897" actId="2890"/>
        <pc:sldMkLst>
          <pc:docMk/>
          <pc:sldMk cId="3139227107" sldId="326"/>
        </pc:sldMkLst>
      </pc:sldChg>
    </pc:docChg>
  </pc:docChgLst>
  <pc:docChgLst>
    <pc:chgData name="Aslı ERDOĞDU" userId="c9a14dd0-14a3-48f9-8717-8bd1bad62e58" providerId="ADAL" clId="{8CE3A342-AFF6-4F03-9975-D58A8DBFDF9A}"/>
    <pc:docChg chg="modSld">
      <pc:chgData name="Aslı ERDOĞDU" userId="c9a14dd0-14a3-48f9-8717-8bd1bad62e58" providerId="ADAL" clId="{8CE3A342-AFF6-4F03-9975-D58A8DBFDF9A}" dt="2024-12-05T06:13:23.358" v="1" actId="20577"/>
      <pc:docMkLst>
        <pc:docMk/>
      </pc:docMkLst>
      <pc:sldChg chg="modSp mod">
        <pc:chgData name="Aslı ERDOĞDU" userId="c9a14dd0-14a3-48f9-8717-8bd1bad62e58" providerId="ADAL" clId="{8CE3A342-AFF6-4F03-9975-D58A8DBFDF9A}" dt="2024-12-05T06:13:23.358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3691A42A-C15A-439A-8741-92ABB79EBB3F}"/>
    <pc:docChg chg="modSld">
      <pc:chgData name="Aslı ERDOĞDU" userId="c9a14dd0-14a3-48f9-8717-8bd1bad62e58" providerId="ADAL" clId="{3691A42A-C15A-439A-8741-92ABB79EBB3F}" dt="2023-12-07T07:56:30.198" v="1" actId="20577"/>
      <pc:docMkLst>
        <pc:docMk/>
      </pc:docMkLst>
      <pc:sldChg chg="modSp mod">
        <pc:chgData name="Aslı ERDOĞDU" userId="c9a14dd0-14a3-48f9-8717-8bd1bad62e58" providerId="ADAL" clId="{3691A42A-C15A-439A-8741-92ABB79EBB3F}" dt="2023-12-07T07:56:30.198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A0402399-BFBA-4554-B04D-0A303AF4008F}"/>
    <pc:docChg chg="custSel delSld modSld">
      <pc:chgData name="Aslı ERDOĞDU" userId="c9a14dd0-14a3-48f9-8717-8bd1bad62e58" providerId="ADAL" clId="{A0402399-BFBA-4554-B04D-0A303AF4008F}" dt="2022-01-11T09:09:11.768" v="33" actId="47"/>
      <pc:docMkLst>
        <pc:docMk/>
      </pc:docMkLst>
      <pc:sldChg chg="delSp modSp mod">
        <pc:chgData name="Aslı ERDOĞDU" userId="c9a14dd0-14a3-48f9-8717-8bd1bad62e58" providerId="ADAL" clId="{A0402399-BFBA-4554-B04D-0A303AF4008F}" dt="2022-01-11T09:08:50.470" v="18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A0402399-BFBA-4554-B04D-0A303AF4008F}" dt="2022-01-11T09:09:08.741" v="26" actId="47"/>
        <pc:sldMkLst>
          <pc:docMk/>
          <pc:sldMk cId="3421095174" sldId="257"/>
        </pc:sldMkLst>
      </pc:sldChg>
      <pc:sldChg chg="del">
        <pc:chgData name="Aslı ERDOĞDU" userId="c9a14dd0-14a3-48f9-8717-8bd1bad62e58" providerId="ADAL" clId="{A0402399-BFBA-4554-B04D-0A303AF4008F}" dt="2022-01-11T09:09:08.953" v="27" actId="47"/>
        <pc:sldMkLst>
          <pc:docMk/>
          <pc:sldMk cId="74995946" sldId="267"/>
        </pc:sldMkLst>
      </pc:sldChg>
      <pc:sldChg chg="del">
        <pc:chgData name="Aslı ERDOĞDU" userId="c9a14dd0-14a3-48f9-8717-8bd1bad62e58" providerId="ADAL" clId="{A0402399-BFBA-4554-B04D-0A303AF4008F}" dt="2022-01-11T09:09:09.111" v="28" actId="47"/>
        <pc:sldMkLst>
          <pc:docMk/>
          <pc:sldMk cId="4178201182" sldId="268"/>
        </pc:sldMkLst>
      </pc:sldChg>
      <pc:sldChg chg="del">
        <pc:chgData name="Aslı ERDOĞDU" userId="c9a14dd0-14a3-48f9-8717-8bd1bad62e58" providerId="ADAL" clId="{A0402399-BFBA-4554-B04D-0A303AF4008F}" dt="2022-01-11T09:09:09.249" v="29" actId="47"/>
        <pc:sldMkLst>
          <pc:docMk/>
          <pc:sldMk cId="3717589968" sldId="269"/>
        </pc:sldMkLst>
      </pc:sldChg>
      <pc:sldChg chg="del">
        <pc:chgData name="Aslı ERDOĞDU" userId="c9a14dd0-14a3-48f9-8717-8bd1bad62e58" providerId="ADAL" clId="{A0402399-BFBA-4554-B04D-0A303AF4008F}" dt="2022-01-11T09:09:09.383" v="30" actId="47"/>
        <pc:sldMkLst>
          <pc:docMk/>
          <pc:sldMk cId="2672659378" sldId="270"/>
        </pc:sldMkLst>
      </pc:sldChg>
      <pc:sldChg chg="del">
        <pc:chgData name="Aslı ERDOĞDU" userId="c9a14dd0-14a3-48f9-8717-8bd1bad62e58" providerId="ADAL" clId="{A0402399-BFBA-4554-B04D-0A303AF4008F}" dt="2022-01-11T09:09:09.531" v="31" actId="47"/>
        <pc:sldMkLst>
          <pc:docMk/>
          <pc:sldMk cId="3344643165" sldId="271"/>
        </pc:sldMkLst>
      </pc:sldChg>
      <pc:sldChg chg="del">
        <pc:chgData name="Aslı ERDOĞDU" userId="c9a14dd0-14a3-48f9-8717-8bd1bad62e58" providerId="ADAL" clId="{A0402399-BFBA-4554-B04D-0A303AF4008F}" dt="2022-01-11T09:09:10.818" v="32" actId="47"/>
        <pc:sldMkLst>
          <pc:docMk/>
          <pc:sldMk cId="1897099354" sldId="272"/>
        </pc:sldMkLst>
      </pc:sldChg>
      <pc:sldChg chg="del">
        <pc:chgData name="Aslı ERDOĞDU" userId="c9a14dd0-14a3-48f9-8717-8bd1bad62e58" providerId="ADAL" clId="{A0402399-BFBA-4554-B04D-0A303AF4008F}" dt="2022-01-11T09:09:11.768" v="33" actId="47"/>
        <pc:sldMkLst>
          <pc:docMk/>
          <pc:sldMk cId="4280381306" sldId="273"/>
        </pc:sldMkLst>
      </pc:sldChg>
      <pc:sldChg chg="del">
        <pc:chgData name="Aslı ERDOĞDU" userId="c9a14dd0-14a3-48f9-8717-8bd1bad62e58" providerId="ADAL" clId="{A0402399-BFBA-4554-B04D-0A303AF4008F}" dt="2022-01-11T09:09:08.157" v="23" actId="47"/>
        <pc:sldMkLst>
          <pc:docMk/>
          <pc:sldMk cId="1939286671" sldId="287"/>
        </pc:sldMkLst>
      </pc:sldChg>
      <pc:sldChg chg="del">
        <pc:chgData name="Aslı ERDOĞDU" userId="c9a14dd0-14a3-48f9-8717-8bd1bad62e58" providerId="ADAL" clId="{A0402399-BFBA-4554-B04D-0A303AF4008F}" dt="2022-01-11T09:09:07.542" v="19" actId="47"/>
        <pc:sldMkLst>
          <pc:docMk/>
          <pc:sldMk cId="4093275803" sldId="288"/>
        </pc:sldMkLst>
      </pc:sldChg>
      <pc:sldChg chg="del">
        <pc:chgData name="Aslı ERDOĞDU" userId="c9a14dd0-14a3-48f9-8717-8bd1bad62e58" providerId="ADAL" clId="{A0402399-BFBA-4554-B04D-0A303AF4008F}" dt="2022-01-11T09:09:07.753" v="20" actId="47"/>
        <pc:sldMkLst>
          <pc:docMk/>
          <pc:sldMk cId="3509622315" sldId="289"/>
        </pc:sldMkLst>
      </pc:sldChg>
      <pc:sldChg chg="del">
        <pc:chgData name="Aslı ERDOĞDU" userId="c9a14dd0-14a3-48f9-8717-8bd1bad62e58" providerId="ADAL" clId="{A0402399-BFBA-4554-B04D-0A303AF4008F}" dt="2022-01-11T09:09:07.869" v="21" actId="47"/>
        <pc:sldMkLst>
          <pc:docMk/>
          <pc:sldMk cId="3200089388" sldId="290"/>
        </pc:sldMkLst>
      </pc:sldChg>
      <pc:sldChg chg="del">
        <pc:chgData name="Aslı ERDOĞDU" userId="c9a14dd0-14a3-48f9-8717-8bd1bad62e58" providerId="ADAL" clId="{A0402399-BFBA-4554-B04D-0A303AF4008F}" dt="2022-01-11T09:09:07.996" v="22" actId="47"/>
        <pc:sldMkLst>
          <pc:docMk/>
          <pc:sldMk cId="1732041678" sldId="291"/>
        </pc:sldMkLst>
      </pc:sldChg>
      <pc:sldChg chg="del">
        <pc:chgData name="Aslı ERDOĞDU" userId="c9a14dd0-14a3-48f9-8717-8bd1bad62e58" providerId="ADAL" clId="{A0402399-BFBA-4554-B04D-0A303AF4008F}" dt="2022-01-11T09:09:08.306" v="24" actId="47"/>
        <pc:sldMkLst>
          <pc:docMk/>
          <pc:sldMk cId="474240639" sldId="292"/>
        </pc:sldMkLst>
      </pc:sldChg>
      <pc:sldChg chg="del">
        <pc:chgData name="Aslı ERDOĞDU" userId="c9a14dd0-14a3-48f9-8717-8bd1bad62e58" providerId="ADAL" clId="{A0402399-BFBA-4554-B04D-0A303AF4008F}" dt="2022-01-11T09:09:08.630" v="25" actId="47"/>
        <pc:sldMkLst>
          <pc:docMk/>
          <pc:sldMk cId="946983214" sldId="293"/>
        </pc:sldMkLst>
      </pc:sldChg>
    </pc:docChg>
  </pc:docChgLst>
  <pc:docChgLst>
    <pc:chgData name="Aslı ERDOĞDU" userId="c9a14dd0-14a3-48f9-8717-8bd1bad62e58" providerId="ADAL" clId="{37C02229-9916-4B2B-82E2-899DA9E2A0FE}"/>
    <pc:docChg chg="modSld">
      <pc:chgData name="Aslı ERDOĞDU" userId="c9a14dd0-14a3-48f9-8717-8bd1bad62e58" providerId="ADAL" clId="{37C02229-9916-4B2B-82E2-899DA9E2A0FE}" dt="2022-12-01T07:58:36.497" v="4" actId="1076"/>
      <pc:docMkLst>
        <pc:docMk/>
      </pc:docMkLst>
      <pc:sldChg chg="modSp mod">
        <pc:chgData name="Aslı ERDOĞDU" userId="c9a14dd0-14a3-48f9-8717-8bd1bad62e58" providerId="ADAL" clId="{37C02229-9916-4B2B-82E2-899DA9E2A0FE}" dt="2022-12-01T07:58:36.497" v="4" actId="1076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61D9040D-81B5-4C60-A905-BDD432C6E716}"/>
    <pc:docChg chg="modSld">
      <pc:chgData name="Aslı ERDOĞDU" userId="c9a14dd0-14a3-48f9-8717-8bd1bad62e58" providerId="ADAL" clId="{61D9040D-81B5-4C60-A905-BDD432C6E716}" dt="2025-05-21T08:09:02.520" v="1" actId="20577"/>
      <pc:docMkLst>
        <pc:docMk/>
      </pc:docMkLst>
      <pc:sldChg chg="modSp mod">
        <pc:chgData name="Aslı ERDOĞDU" userId="c9a14dd0-14a3-48f9-8717-8bd1bad62e58" providerId="ADAL" clId="{61D9040D-81B5-4C60-A905-BDD432C6E716}" dt="2025-05-21T08:09:02.520" v="1" actId="20577"/>
        <pc:sldMkLst>
          <pc:docMk/>
          <pc:sldMk cId="1659847196" sldId="256"/>
        </pc:sldMkLst>
        <pc:spChg chg="mod">
          <ac:chgData name="Aslı ERDOĞDU" userId="c9a14dd0-14a3-48f9-8717-8bd1bad62e58" providerId="ADAL" clId="{61D9040D-81B5-4C60-A905-BDD432C6E716}" dt="2025-05-21T08:09:02.520" v="1" actId="20577"/>
          <ac:spMkLst>
            <pc:docMk/>
            <pc:sldMk cId="1659847196" sldId="256"/>
            <ac:spMk id="2" creationId="{00000000-0000-0000-0000-000000000000}"/>
          </ac:spMkLst>
        </pc:spChg>
      </pc:sldChg>
    </pc:docChg>
  </pc:docChgLst>
  <pc:docChgLst>
    <pc:chgData name="Aslı ERDOĞDU" userId="c9a14dd0-14a3-48f9-8717-8bd1bad62e58" providerId="ADAL" clId="{54251080-875F-4F36-BD81-BCF6C9AD4440}"/>
    <pc:docChg chg="modSld">
      <pc:chgData name="Aslı ERDOĞDU" userId="c9a14dd0-14a3-48f9-8717-8bd1bad62e58" providerId="ADAL" clId="{54251080-875F-4F36-BD81-BCF6C9AD4440}" dt="2024-04-30T09:45:09.167" v="1" actId="20577"/>
      <pc:docMkLst>
        <pc:docMk/>
      </pc:docMkLst>
      <pc:sldChg chg="modSp mod">
        <pc:chgData name="Aslı ERDOĞDU" userId="c9a14dd0-14a3-48f9-8717-8bd1bad62e58" providerId="ADAL" clId="{54251080-875F-4F36-BD81-BCF6C9AD4440}" dt="2024-04-30T09:45:09.167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C4FD158D-A523-479F-83C3-9BD7F0BFEDD1}"/>
    <pc:docChg chg="undo custSel addSld modSld">
      <pc:chgData name="Aslı ERDOĞDU" userId="c9a14dd0-14a3-48f9-8717-8bd1bad62e58" providerId="ADAL" clId="{C4FD158D-A523-479F-83C3-9BD7F0BFEDD1}" dt="2022-01-11T13:24:23.829" v="132" actId="1076"/>
      <pc:docMkLst>
        <pc:docMk/>
      </pc:docMkLst>
      <pc:sldChg chg="addSp delSp modSp mod setBg">
        <pc:chgData name="Aslı ERDOĞDU" userId="c9a14dd0-14a3-48f9-8717-8bd1bad62e58" providerId="ADAL" clId="{C4FD158D-A523-479F-83C3-9BD7F0BFEDD1}" dt="2022-01-11T13:18:26.605" v="62" actId="1076"/>
        <pc:sldMkLst>
          <pc:docMk/>
          <pc:sldMk cId="1659847196" sldId="256"/>
        </pc:sldMkLst>
      </pc:sldChg>
      <pc:sldChg chg="delSp modSp mod">
        <pc:chgData name="Aslı ERDOĞDU" userId="c9a14dd0-14a3-48f9-8717-8bd1bad62e58" providerId="ADAL" clId="{C4FD158D-A523-479F-83C3-9BD7F0BFEDD1}" dt="2022-01-11T13:04:44.144" v="45" actId="207"/>
        <pc:sldMkLst>
          <pc:docMk/>
          <pc:sldMk cId="429726095" sldId="278"/>
        </pc:sldMkLst>
      </pc:sldChg>
      <pc:sldChg chg="add">
        <pc:chgData name="Aslı ERDOĞDU" userId="c9a14dd0-14a3-48f9-8717-8bd1bad62e58" providerId="ADAL" clId="{C4FD158D-A523-479F-83C3-9BD7F0BFEDD1}" dt="2022-01-11T13:04:04.277" v="42" actId="2890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C4FD158D-A523-479F-83C3-9BD7F0BFEDD1}" dt="2022-01-11T13:24:23.829" v="132" actId="1076"/>
        <pc:sldMkLst>
          <pc:docMk/>
          <pc:sldMk cId="477399175" sldId="280"/>
        </pc:sldMkLst>
      </pc:sldChg>
    </pc:docChg>
  </pc:docChgLst>
  <pc:docChgLst>
    <pc:chgData name="Aslı Erdoğdu" userId="c9a14dd0-14a3-48f9-8717-8bd1bad62e58" providerId="ADAL" clId="{D1DDE744-6BA6-418B-A49B-1747726F81B3}"/>
    <pc:docChg chg="undo custSel addSld modSld">
      <pc:chgData name="Aslı Erdoğdu" userId="c9a14dd0-14a3-48f9-8717-8bd1bad62e58" providerId="ADAL" clId="{D1DDE744-6BA6-418B-A49B-1747726F81B3}" dt="2022-05-02T16:40:18.538" v="271" actId="1076"/>
      <pc:docMkLst>
        <pc:docMk/>
      </pc:docMkLst>
      <pc:sldChg chg="modSp mod">
        <pc:chgData name="Aslı Erdoğdu" userId="c9a14dd0-14a3-48f9-8717-8bd1bad62e58" providerId="ADAL" clId="{D1DDE744-6BA6-418B-A49B-1747726F81B3}" dt="2022-05-02T16:21:08.101" v="8" actId="120"/>
        <pc:sldMkLst>
          <pc:docMk/>
          <pc:sldMk cId="1171421401" sldId="314"/>
        </pc:sldMkLst>
      </pc:sldChg>
      <pc:sldChg chg="modSp mod">
        <pc:chgData name="Aslı Erdoğdu" userId="c9a14dd0-14a3-48f9-8717-8bd1bad62e58" providerId="ADAL" clId="{D1DDE744-6BA6-418B-A49B-1747726F81B3}" dt="2022-05-02T16:30:25.727" v="132" actId="14100"/>
        <pc:sldMkLst>
          <pc:docMk/>
          <pc:sldMk cId="504771921" sldId="315"/>
        </pc:sldMkLst>
      </pc:sldChg>
      <pc:sldChg chg="modSp mod">
        <pc:chgData name="Aslı Erdoğdu" userId="c9a14dd0-14a3-48f9-8717-8bd1bad62e58" providerId="ADAL" clId="{D1DDE744-6BA6-418B-A49B-1747726F81B3}" dt="2022-05-02T16:35:57.594" v="213" actId="1076"/>
        <pc:sldMkLst>
          <pc:docMk/>
          <pc:sldMk cId="32297040" sldId="316"/>
        </pc:sldMkLst>
      </pc:sldChg>
      <pc:sldChg chg="modSp mod">
        <pc:chgData name="Aslı Erdoğdu" userId="c9a14dd0-14a3-48f9-8717-8bd1bad62e58" providerId="ADAL" clId="{D1DDE744-6BA6-418B-A49B-1747726F81B3}" dt="2022-05-02T16:37:42.814" v="246" actId="1076"/>
        <pc:sldMkLst>
          <pc:docMk/>
          <pc:sldMk cId="546010345" sldId="317"/>
        </pc:sldMkLst>
      </pc:sldChg>
      <pc:sldChg chg="modSp mod">
        <pc:chgData name="Aslı Erdoğdu" userId="c9a14dd0-14a3-48f9-8717-8bd1bad62e58" providerId="ADAL" clId="{D1DDE744-6BA6-418B-A49B-1747726F81B3}" dt="2022-05-02T16:20:50.536" v="5" actId="120"/>
        <pc:sldMkLst>
          <pc:docMk/>
          <pc:sldMk cId="628802771" sldId="318"/>
        </pc:sldMkLst>
      </pc:sldChg>
      <pc:sldChg chg="modSp mod">
        <pc:chgData name="Aslı Erdoğdu" userId="c9a14dd0-14a3-48f9-8717-8bd1bad62e58" providerId="ADAL" clId="{D1DDE744-6BA6-418B-A49B-1747726F81B3}" dt="2022-05-02T16:20:54.156" v="6" actId="120"/>
        <pc:sldMkLst>
          <pc:docMk/>
          <pc:sldMk cId="720263853" sldId="319"/>
        </pc:sldMkLst>
      </pc:sldChg>
      <pc:sldChg chg="modSp mod">
        <pc:chgData name="Aslı Erdoğdu" userId="c9a14dd0-14a3-48f9-8717-8bd1bad62e58" providerId="ADAL" clId="{D1DDE744-6BA6-418B-A49B-1747726F81B3}" dt="2022-05-02T16:22:15.589" v="9" actId="11"/>
        <pc:sldMkLst>
          <pc:docMk/>
          <pc:sldMk cId="565605046" sldId="322"/>
        </pc:sldMkLst>
      </pc:sldChg>
      <pc:sldChg chg="modSp mod">
        <pc:chgData name="Aslı Erdoğdu" userId="c9a14dd0-14a3-48f9-8717-8bd1bad62e58" providerId="ADAL" clId="{D1DDE744-6BA6-418B-A49B-1747726F81B3}" dt="2022-05-02T16:23:35.196" v="40" actId="1076"/>
        <pc:sldMkLst>
          <pc:docMk/>
          <pc:sldMk cId="3139227107" sldId="326"/>
        </pc:sldMkLst>
      </pc:sldChg>
      <pc:sldChg chg="modSp add mod">
        <pc:chgData name="Aslı Erdoğdu" userId="c9a14dd0-14a3-48f9-8717-8bd1bad62e58" providerId="ADAL" clId="{D1DDE744-6BA6-418B-A49B-1747726F81B3}" dt="2022-05-02T16:24:23.663" v="45" actId="1076"/>
        <pc:sldMkLst>
          <pc:docMk/>
          <pc:sldMk cId="2738911808" sldId="327"/>
        </pc:sldMkLst>
      </pc:sldChg>
      <pc:sldChg chg="modSp add mod">
        <pc:chgData name="Aslı Erdoğdu" userId="c9a14dd0-14a3-48f9-8717-8bd1bad62e58" providerId="ADAL" clId="{D1DDE744-6BA6-418B-A49B-1747726F81B3}" dt="2022-05-02T16:24:45.767" v="49" actId="1076"/>
        <pc:sldMkLst>
          <pc:docMk/>
          <pc:sldMk cId="2825494072" sldId="328"/>
        </pc:sldMkLst>
      </pc:sldChg>
      <pc:sldChg chg="modSp add mod">
        <pc:chgData name="Aslı Erdoğdu" userId="c9a14dd0-14a3-48f9-8717-8bd1bad62e58" providerId="ADAL" clId="{D1DDE744-6BA6-418B-A49B-1747726F81B3}" dt="2022-05-02T16:28:39.349" v="118" actId="20577"/>
        <pc:sldMkLst>
          <pc:docMk/>
          <pc:sldMk cId="3651973809" sldId="329"/>
        </pc:sldMkLst>
      </pc:sldChg>
      <pc:sldChg chg="modSp add mod">
        <pc:chgData name="Aslı Erdoğdu" userId="c9a14dd0-14a3-48f9-8717-8bd1bad62e58" providerId="ADAL" clId="{D1DDE744-6BA6-418B-A49B-1747726F81B3}" dt="2022-05-02T16:28:54.534" v="121" actId="1076"/>
        <pc:sldMkLst>
          <pc:docMk/>
          <pc:sldMk cId="4241334186" sldId="330"/>
        </pc:sldMkLst>
      </pc:sldChg>
      <pc:sldChg chg="modSp add mod">
        <pc:chgData name="Aslı Erdoğdu" userId="c9a14dd0-14a3-48f9-8717-8bd1bad62e58" providerId="ADAL" clId="{D1DDE744-6BA6-418B-A49B-1747726F81B3}" dt="2022-05-02T16:29:10.371" v="124" actId="1076"/>
        <pc:sldMkLst>
          <pc:docMk/>
          <pc:sldMk cId="2498077388" sldId="331"/>
        </pc:sldMkLst>
      </pc:sldChg>
      <pc:sldChg chg="modSp add mod">
        <pc:chgData name="Aslı Erdoğdu" userId="c9a14dd0-14a3-48f9-8717-8bd1bad62e58" providerId="ADAL" clId="{D1DDE744-6BA6-418B-A49B-1747726F81B3}" dt="2022-05-02T16:31:31.969" v="155" actId="14100"/>
        <pc:sldMkLst>
          <pc:docMk/>
          <pc:sldMk cId="3652558106" sldId="332"/>
        </pc:sldMkLst>
      </pc:sldChg>
      <pc:sldChg chg="modSp add mod">
        <pc:chgData name="Aslı Erdoğdu" userId="c9a14dd0-14a3-48f9-8717-8bd1bad62e58" providerId="ADAL" clId="{D1DDE744-6BA6-418B-A49B-1747726F81B3}" dt="2022-05-02T16:32:56.667" v="172" actId="14100"/>
        <pc:sldMkLst>
          <pc:docMk/>
          <pc:sldMk cId="2261592806" sldId="333"/>
        </pc:sldMkLst>
      </pc:sldChg>
      <pc:sldChg chg="modSp add mod">
        <pc:chgData name="Aslı Erdoğdu" userId="c9a14dd0-14a3-48f9-8717-8bd1bad62e58" providerId="ADAL" clId="{D1DDE744-6BA6-418B-A49B-1747726F81B3}" dt="2022-05-02T16:33:45.732" v="185" actId="1076"/>
        <pc:sldMkLst>
          <pc:docMk/>
          <pc:sldMk cId="3332015089" sldId="334"/>
        </pc:sldMkLst>
      </pc:sldChg>
      <pc:sldChg chg="modSp add mod">
        <pc:chgData name="Aslı Erdoğdu" userId="c9a14dd0-14a3-48f9-8717-8bd1bad62e58" providerId="ADAL" clId="{D1DDE744-6BA6-418B-A49B-1747726F81B3}" dt="2022-05-02T16:34:54.572" v="198" actId="1076"/>
        <pc:sldMkLst>
          <pc:docMk/>
          <pc:sldMk cId="1393482039" sldId="335"/>
        </pc:sldMkLst>
      </pc:sldChg>
      <pc:sldChg chg="modSp add mod">
        <pc:chgData name="Aslı Erdoğdu" userId="c9a14dd0-14a3-48f9-8717-8bd1bad62e58" providerId="ADAL" clId="{D1DDE744-6BA6-418B-A49B-1747726F81B3}" dt="2022-05-02T16:35:19.435" v="207"/>
        <pc:sldMkLst>
          <pc:docMk/>
          <pc:sldMk cId="662417632" sldId="336"/>
        </pc:sldMkLst>
      </pc:sldChg>
      <pc:sldChg chg="modSp add mod">
        <pc:chgData name="Aslı Erdoğdu" userId="c9a14dd0-14a3-48f9-8717-8bd1bad62e58" providerId="ADAL" clId="{D1DDE744-6BA6-418B-A49B-1747726F81B3}" dt="2022-05-02T16:37:55.561" v="250" actId="1076"/>
        <pc:sldMkLst>
          <pc:docMk/>
          <pc:sldMk cId="1421244844" sldId="337"/>
        </pc:sldMkLst>
      </pc:sldChg>
      <pc:sldChg chg="modSp add mod">
        <pc:chgData name="Aslı Erdoğdu" userId="c9a14dd0-14a3-48f9-8717-8bd1bad62e58" providerId="ADAL" clId="{D1DDE744-6BA6-418B-A49B-1747726F81B3}" dt="2022-05-02T16:38:38.523" v="255" actId="14100"/>
        <pc:sldMkLst>
          <pc:docMk/>
          <pc:sldMk cId="2102299168" sldId="338"/>
        </pc:sldMkLst>
      </pc:sldChg>
      <pc:sldChg chg="modSp add mod">
        <pc:chgData name="Aslı Erdoğdu" userId="c9a14dd0-14a3-48f9-8717-8bd1bad62e58" providerId="ADAL" clId="{D1DDE744-6BA6-418B-A49B-1747726F81B3}" dt="2022-05-02T16:39:28.161" v="265" actId="113"/>
        <pc:sldMkLst>
          <pc:docMk/>
          <pc:sldMk cId="1805104024" sldId="339"/>
        </pc:sldMkLst>
      </pc:sldChg>
      <pc:sldChg chg="modSp add mod">
        <pc:chgData name="Aslı Erdoğdu" userId="c9a14dd0-14a3-48f9-8717-8bd1bad62e58" providerId="ADAL" clId="{D1DDE744-6BA6-418B-A49B-1747726F81B3}" dt="2022-05-02T16:40:18.538" v="271" actId="1076"/>
        <pc:sldMkLst>
          <pc:docMk/>
          <pc:sldMk cId="657190303" sldId="34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C8648-0BA8-4FA8-8463-582549946D22}" type="datetimeFigureOut">
              <a:rPr lang="tr-TR" smtClean="0"/>
              <a:t>21/05/2025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E3EF0-D0AD-43FB-BE6B-A2CC3C69B7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52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E146522-DBFC-4DA5-A9DB-91D0C8D14E0D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4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2BD3-B663-4820-A314-7B300695E42E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48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F9C3-2EE6-41D7-8D1A-BAA6F29D8E29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32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773E-56BE-4242-87A6-F53C671B67B7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1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1854-1F5F-435D-89E9-89A5764E13B1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15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427F-E578-4A60-9AD7-01D370FCA2C3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60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2890-6E12-48BF-B8E9-C00EDB29161F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40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8A3B17E-3331-4AC4-88B2-F89D057051CE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975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D7DA476-3A2F-44E3-A487-A62F36687BDA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9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9810-4B76-4E0E-BD74-35C4D9755D7B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9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11145-E50E-498E-8762-4AD1F39C8927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1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A484-CE3F-4270-872C-EC1DD5777F30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2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0182-AE51-4F0A-93CA-D1907735D401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5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4369-1815-4462-B10D-5777D396953C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1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FED7-7A91-460E-AA90-05D61612F746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94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CF38-63E9-4EF3-998A-49A961D80E21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2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C4AEF-B02D-4849-81F2-70C0218F731D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47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B819C39-3AE1-4D0A-9367-F4EA15B756F5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4578" y="2974981"/>
            <a:ext cx="9470433" cy="900355"/>
          </a:xfrm>
        </p:spPr>
        <p:txBody>
          <a:bodyPr>
            <a:noAutofit/>
          </a:bodyPr>
          <a:lstStyle/>
          <a:p>
            <a:pPr algn="ctr"/>
            <a:r>
              <a:rPr lang="tr-TR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sz="48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İLETİŞİM BECERİLERİ</a:t>
            </a:r>
            <a:endParaRPr lang="tr-TR" sz="4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24F5FE-9B38-41AE-AFF2-084F747C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47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429000"/>
            <a:ext cx="9601196" cy="1144661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Alıcı, kaynak tarafından gönderilen mesajların hedefidir.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FD86006C-BDC6-5475-2BB7-4FE0D1EA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ALICI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429264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495184"/>
            <a:ext cx="9601196" cy="3630409"/>
          </a:xfrm>
        </p:spPr>
        <p:txBody>
          <a:bodyPr>
            <a:noAutofit/>
          </a:bodyPr>
          <a:lstStyle/>
          <a:p>
            <a:pPr algn="just"/>
            <a:r>
              <a:rPr lang="tr-TR" sz="2600" dirty="0"/>
              <a:t>Aktif bir dinleyici olabilmek için;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600" dirty="0"/>
              <a:t>Sessizlik sağlanmalı,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600" dirty="0"/>
              <a:t>Her türlü önyargı, değerlendirme ve genellemelerden arınmış olunmalıdır.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600" dirty="0"/>
              <a:t>Konuşmacının sözü kesilmemeli,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600" dirty="0"/>
              <a:t>Sabırlı olunmalı,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600" dirty="0"/>
              <a:t>Kaynağa karşı empati gösterilmelidir.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DE4EC3D5-DE78-068D-A6B2-5976AC3D0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ALICI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228754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516651"/>
            <a:ext cx="9601196" cy="3426222"/>
          </a:xfrm>
        </p:spPr>
        <p:txBody>
          <a:bodyPr>
            <a:noAutofit/>
          </a:bodyPr>
          <a:lstStyle/>
          <a:p>
            <a:pPr algn="just"/>
            <a:r>
              <a:rPr lang="tr-TR" sz="2400" dirty="0"/>
              <a:t>Etkin bir iletişim için alıcının sahip olması gereken özellikler şunlardır: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400" dirty="0"/>
              <a:t>Alıcı mesajı doğru algılayabilmelidir.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400" dirty="0"/>
              <a:t>Alıcı bilgi olmalı ve geri besleme yeteneğine sahip olmalıdır.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400" dirty="0"/>
              <a:t>Alıcı seçici olmamalıdır.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400" dirty="0"/>
              <a:t>Alıcı bulunduğu düzleme uygun davranmalıdır.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400" dirty="0"/>
              <a:t>Alıcı, kaynak olma özelliğini taşımalıdır. </a:t>
            </a:r>
            <a:endParaRPr lang="tr-TR" sz="22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B4A903F0-07D8-2363-1F14-4FFC9BEC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ALICI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328121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859168"/>
            <a:ext cx="9601196" cy="1845997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İletişim süreci içinde kaynaktan alıcıya ulaşan mesaja karşılık olarak alıcının da kaynağa tepkisini ya da yorumunu belirtmek üzere gönderdiği mesaja geri bildirim adı verilir.</a:t>
            </a:r>
            <a:endParaRPr lang="tr-TR" sz="26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0FE9DC0D-5912-2E64-26C1-B390C13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GERİ BİLDİRİM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923812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01066" y="897372"/>
            <a:ext cx="918986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dirty="0"/>
              <a:t>İLETİŞİMİN İKİNCİL UNSURLARI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18182" y="3010089"/>
            <a:ext cx="7555635" cy="220998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3200" dirty="0"/>
              <a:t>Kodlama-Kod açma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3200" dirty="0"/>
              <a:t>Algılama ve Değerlendirme (Filtre)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3200" dirty="0"/>
              <a:t>Gürültü </a:t>
            </a:r>
            <a:endParaRPr lang="tr-TR" sz="2800" b="1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975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45663" y="906250"/>
            <a:ext cx="6500674" cy="1077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/>
              <a:t>İLETİŞİMİN İKİNCİL UNSURLARI</a:t>
            </a:r>
            <a:br>
              <a:rPr lang="tr-TR" sz="3200" b="1" dirty="0"/>
            </a:br>
            <a:r>
              <a:rPr lang="tr-TR" sz="4000" b="1" dirty="0"/>
              <a:t>1. KODLAMA-KOD AÇMA</a:t>
            </a:r>
            <a:endParaRPr lang="tr-TR" sz="2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429000"/>
            <a:ext cx="9601196" cy="1145221"/>
          </a:xfrm>
        </p:spPr>
        <p:txBody>
          <a:bodyPr>
            <a:noAutofit/>
          </a:bodyPr>
          <a:lstStyle/>
          <a:p>
            <a:pPr algn="just"/>
            <a:r>
              <a:rPr lang="tr-TR" sz="2600" dirty="0"/>
              <a:t>Kaynağın alıcıya göndereceği mesajı, alıcı tarafından algılanabilecek bir şekle çevirmesine </a:t>
            </a:r>
            <a:r>
              <a:rPr lang="tr-TR" sz="2600" b="1" dirty="0"/>
              <a:t>kodlama</a:t>
            </a:r>
            <a:r>
              <a:rPr lang="tr-TR" sz="2600" dirty="0"/>
              <a:t> denir.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59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429000"/>
            <a:ext cx="9601196" cy="1077075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İnsanların çevresindeki olayların farkına varması ve onları yorumlaması sürecine </a:t>
            </a:r>
            <a:r>
              <a:rPr lang="tr-TR" sz="2800" b="1" dirty="0"/>
              <a:t>algı</a:t>
            </a:r>
            <a:r>
              <a:rPr lang="tr-TR" sz="2800" dirty="0"/>
              <a:t> denilmektedir.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3A311BD9-E891-4A8A-0DE1-1531FEA79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278" y="817473"/>
            <a:ext cx="10280342" cy="1077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/>
              <a:t>İLETİŞİMİN İKİNCİL UNSURLARI</a:t>
            </a:r>
            <a:br>
              <a:rPr lang="tr-TR" sz="3200" b="1" dirty="0"/>
            </a:br>
            <a:r>
              <a:rPr lang="tr-TR" sz="4000" b="1" dirty="0"/>
              <a:t>2. ALGILAMA VE DEĞERLENDİRME (FİLTRE)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527658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524435"/>
            <a:ext cx="9601196" cy="958788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/>
              <a:t>Gürültü, </a:t>
            </a:r>
            <a:r>
              <a:rPr lang="tr-TR" sz="2800" dirty="0"/>
              <a:t>iletişimi engelleyen, mesajın algılanmasını zorlaştıran her türlü durumdur.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9A23C565-F74D-DDF1-D3D8-F197F47A4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42" y="817473"/>
            <a:ext cx="10067278" cy="1077074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/>
              <a:t>İLETİŞİMİN İKİNCİL UNSURLARI</a:t>
            </a:r>
            <a:br>
              <a:rPr lang="tr-TR" sz="3200" b="1" dirty="0"/>
            </a:br>
            <a:r>
              <a:rPr lang="tr-TR" sz="4000" b="1" dirty="0"/>
              <a:t>3. GÜRÜLTÜ</a:t>
            </a:r>
          </a:p>
        </p:txBody>
      </p:sp>
    </p:spTree>
    <p:extLst>
      <p:ext uri="{BB962C8B-B14F-4D97-AF65-F5344CB8AC3E}">
        <p14:creationId xmlns:p14="http://schemas.microsoft.com/office/powerpoint/2010/main" val="337086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0965" y="932883"/>
            <a:ext cx="9030070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ETKİLİ İLETİŞİM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130942"/>
            <a:ext cx="9601196" cy="1803648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/>
              <a:t>Etkili iletişim;</a:t>
            </a:r>
            <a:r>
              <a:rPr lang="tr-TR" sz="2800" dirty="0"/>
              <a:t> iletilmek istenilen mesajı karşıdaki kişi/kişilere amaçlanan/niyet edilen bir biçimde iletebilmek, istenileni elde etmek ve beklenen tepkiyi oluşturmaktır.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413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0965" y="932883"/>
            <a:ext cx="9030070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ETKİLİ İLETİŞİM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830496"/>
            <a:ext cx="9601196" cy="2753558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/>
              <a:t>Etkili iletişimin önemi;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Etkili iletişim sayesinde, insanlar başkalarını daha iyi anlayabilir, kendini daha iyi ifade edebilir.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Doğru bilgilere daha çabuk ulaşabilir.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Gereksiz tartışmalar önlenir.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2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40164" y="929279"/>
            <a:ext cx="5911671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İLETİŞİM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060394"/>
            <a:ext cx="9601196" cy="2088655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İletişim; kişiler arasında, duygu, düşünce, bilgi, haber alışverişi, duygu, düşünce, bilgi ve haberlerin, akla gelebilecek her türlü biçim ve yolla kişiden kişiye karşılıklı olarak aktarılmasıdır.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26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0965" y="932883"/>
            <a:ext cx="9030070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ETKİLİ İLETİŞİM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493145"/>
            <a:ext cx="9601196" cy="3520749"/>
          </a:xfrm>
        </p:spPr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Başkalarına yöneltilen eleştiriler daha yapıcı hale getirilebilir.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İnsanlarla daha rahat işbirliği yapılabilir.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İş ortamında birlikte çalışan insanları yönetme ve yönlendirmede çok daha az zaman ve enerji harcanır.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Zor insanlarla daha kolay başa çıkılabilir.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23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0965" y="932883"/>
            <a:ext cx="9030070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ETKİLİ İLETİŞİM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65169" y="2414727"/>
            <a:ext cx="8061662" cy="382627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Kendini Tanımak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Kendini Açmak ve Kendini Doğru İfade Etmek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Karşıdakini Etkin ve İlgiyle Dinlemek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Empati Kurabilmek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Hoşgörü ve Ön Yargısız Olmak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Eleştirilere Karşı Açık Olmak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b="1" dirty="0"/>
              <a:t>Sözsüz İletişim Unsurlarını Doğru Kullanabilmek</a:t>
            </a:r>
          </a:p>
          <a:p>
            <a:pPr marL="457200" indent="-457200">
              <a:buFont typeface="+mj-lt"/>
              <a:buAutoNum type="arabicPeriod"/>
            </a:pPr>
            <a:endParaRPr lang="tr-TR" sz="2600" b="1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2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İLETİŞİMİN ÖĞELERİ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770391"/>
            <a:ext cx="9601196" cy="3621447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2600" dirty="0"/>
              <a:t>Kaynak / Verici (Mesajı gönderen ya da başlatan)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/>
              <a:t>Mesaj / İleti (Aktarılan, verilen bilgi, tutum ve davranış)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/>
              <a:t>Kanal (Mesajı ileten ortam)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/>
              <a:t>Alıcı (Mesajın hedefi)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600" dirty="0"/>
              <a:t>Geri Bildirim (Mesajın alıcı tarafından alınıp alınmadığı)</a:t>
            </a:r>
            <a:endParaRPr lang="tr-TR" sz="2600" b="1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7631" y="3211315"/>
            <a:ext cx="7856738" cy="1493850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Kaynak, iletişimi başlatan, iletmek istediği duygusu, düşüncesi, bir mesajı olan kişi ya da kişilerdir.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507A13B8-DD79-49D2-BE36-1136C443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KAYNAK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318665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66875" y="3312570"/>
            <a:ext cx="6577612" cy="2994178"/>
          </a:xfrm>
        </p:spPr>
        <p:txBody>
          <a:bodyPr numCol="2">
            <a:noAutofit/>
          </a:bodyPr>
          <a:lstStyle/>
          <a:p>
            <a:pPr algn="just"/>
            <a:r>
              <a:rPr lang="tr-TR" sz="2400" dirty="0"/>
              <a:t>Güvenirlik, </a:t>
            </a:r>
          </a:p>
          <a:p>
            <a:pPr algn="just"/>
            <a:r>
              <a:rPr lang="tr-TR" sz="2400" dirty="0"/>
              <a:t>İletişim becerisi, </a:t>
            </a:r>
          </a:p>
          <a:p>
            <a:pPr algn="just"/>
            <a:r>
              <a:rPr lang="tr-TR" sz="2400" dirty="0"/>
              <a:t>Sevilmek, </a:t>
            </a:r>
          </a:p>
          <a:p>
            <a:pPr algn="just"/>
            <a:r>
              <a:rPr lang="tr-TR" sz="2400" dirty="0"/>
              <a:t>Saygınlık, </a:t>
            </a:r>
          </a:p>
          <a:p>
            <a:pPr algn="just"/>
            <a:r>
              <a:rPr lang="tr-TR" sz="2400" dirty="0"/>
              <a:t>Fiziki görünüm, </a:t>
            </a:r>
          </a:p>
          <a:p>
            <a:pPr algn="just"/>
            <a:r>
              <a:rPr lang="tr-TR" sz="2400" dirty="0"/>
              <a:t>Tutumlar, </a:t>
            </a:r>
          </a:p>
          <a:p>
            <a:pPr algn="just"/>
            <a:r>
              <a:rPr lang="tr-TR" sz="2400" dirty="0"/>
              <a:t>Empati yeteneği, </a:t>
            </a:r>
          </a:p>
          <a:p>
            <a:pPr algn="just"/>
            <a:r>
              <a:rPr lang="tr-TR" sz="2400" dirty="0"/>
              <a:t>Eğitim düzeyi, </a:t>
            </a:r>
          </a:p>
          <a:p>
            <a:pPr algn="just"/>
            <a:r>
              <a:rPr lang="tr-TR" sz="2400" dirty="0"/>
              <a:t>Çevresel, </a:t>
            </a:r>
          </a:p>
          <a:p>
            <a:pPr algn="just"/>
            <a:r>
              <a:rPr lang="tr-TR" sz="2400" dirty="0"/>
              <a:t>Toplumsal ve </a:t>
            </a:r>
          </a:p>
          <a:p>
            <a:pPr algn="just"/>
            <a:r>
              <a:rPr lang="tr-TR" sz="2400" dirty="0"/>
              <a:t>Kültürel öğelerdir.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E23EF8B4-66BA-96C0-3EC3-8256F7606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KAYNAK</a:t>
            </a:r>
            <a:endParaRPr lang="tr-TR" sz="4400" b="1" dirty="0"/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id="{9DB3DDA6-E8AE-9809-D7FE-64533249EAFA}"/>
              </a:ext>
            </a:extLst>
          </p:cNvPr>
          <p:cNvSpPr txBox="1">
            <a:spLocks/>
          </p:cNvSpPr>
          <p:nvPr/>
        </p:nvSpPr>
        <p:spPr>
          <a:xfrm>
            <a:off x="1976023" y="2446803"/>
            <a:ext cx="8159316" cy="7806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200" b="1" dirty="0"/>
              <a:t>Kaynağın iletişimde başarılı olabilmesi için sahip olması gereken özellikler; </a:t>
            </a:r>
          </a:p>
        </p:txBody>
      </p:sp>
    </p:spTree>
    <p:extLst>
      <p:ext uri="{BB962C8B-B14F-4D97-AF65-F5344CB8AC3E}">
        <p14:creationId xmlns:p14="http://schemas.microsoft.com/office/powerpoint/2010/main" val="17316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104782"/>
            <a:ext cx="9601196" cy="1893346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Mesaj, kaynak ile alıcı arasında iletişimin kurulmasını sağlayan, sembollerle oluşturulmuş ve belirli bir biçimi, anlamlı bir bütünlüğü olan, iletişim sürecinde aktarılmak istenenleri taşıyan bir öğedir.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27819522-1908-E269-09AE-F65A9AE50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MESAJ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21151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5577" y="2503503"/>
            <a:ext cx="9880846" cy="36309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/>
              <a:t>Mesajın iletişim sürecinde istenilen etkiyi yaratabilmesi için temel olarak aşağıdaki özellikleri taşıması beklenmektedir:</a:t>
            </a:r>
          </a:p>
          <a:p>
            <a:pPr algn="just"/>
            <a:r>
              <a:rPr lang="tr-TR" sz="2800" dirty="0"/>
              <a:t>Mesaj anlaşılır olmalıdır.</a:t>
            </a:r>
          </a:p>
          <a:p>
            <a:pPr algn="just"/>
            <a:r>
              <a:rPr lang="tr-TR" sz="2800" dirty="0"/>
              <a:t>Mesaj açık olmalıdır.</a:t>
            </a:r>
          </a:p>
          <a:p>
            <a:pPr algn="just"/>
            <a:r>
              <a:rPr lang="tr-TR" sz="2800" dirty="0"/>
              <a:t>Mesaj zamanında iletilmelidir.</a:t>
            </a:r>
          </a:p>
          <a:p>
            <a:pPr algn="just"/>
            <a:r>
              <a:rPr lang="tr-TR" sz="2800" dirty="0"/>
              <a:t>Mesaj uygun bir yol izlemelidir.</a:t>
            </a:r>
          </a:p>
          <a:p>
            <a:pPr algn="just"/>
            <a:r>
              <a:rPr lang="tr-TR" sz="2800" dirty="0"/>
              <a:t>Mesaj kaynak ve alıcı arasında kalmalıdır.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B301845D-4BE1-F25E-04FD-88946B9DE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MESAJ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279148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491800"/>
            <a:ext cx="9601196" cy="1077074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İletişim sürecinde kaynak ve alıcı arasında mesajın iletilmesini sağlayan yola kanal adı verilir. 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720295D2-454A-5AEC-6FE1-A32940714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KANAL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95363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806906"/>
            <a:ext cx="9601196" cy="2938509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/>
              <a:t>İletişim sürecinde kullanılan kanallar 3 kategoride incelenebilir. Bunlar: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 err="1"/>
              <a:t>Sunumsal</a:t>
            </a:r>
            <a:r>
              <a:rPr lang="tr-TR" sz="2800" dirty="0"/>
              <a:t> araçlar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Temsili araçlar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Mekanik ve teknolojik araçlar</a:t>
            </a:r>
            <a:endParaRPr lang="tr-TR" sz="26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10.Hafta</a:t>
            </a:r>
            <a:endParaRPr lang="en-US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5B3AE181-D0A3-5756-BF65-B793E5077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1" y="915127"/>
            <a:ext cx="7856738" cy="107707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İLETİŞİMİN ÖĞELERİ</a:t>
            </a:r>
            <a:br>
              <a:rPr lang="tr-TR" sz="5400" b="1" dirty="0"/>
            </a:br>
            <a:r>
              <a:rPr lang="tr-TR" sz="5400" b="1" dirty="0"/>
              <a:t>KANAL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2366481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34798BC379BC8B49AAEAD49B96005790" ma:contentTypeVersion="8" ma:contentTypeDescription="Yeni belge oluşturun." ma:contentTypeScope="" ma:versionID="84f6825086467102826b232dba8c1971">
  <xsd:schema xmlns:xsd="http://www.w3.org/2001/XMLSchema" xmlns:xs="http://www.w3.org/2001/XMLSchema" xmlns:p="http://schemas.microsoft.com/office/2006/metadata/properties" xmlns:ns2="694631e5-f3ff-4f68-a401-094fad4a9059" targetNamespace="http://schemas.microsoft.com/office/2006/metadata/properties" ma:root="true" ma:fieldsID="e54f8f698bf7cbcf36e2e2ba62dce557" ns2:_="">
    <xsd:import namespace="694631e5-f3ff-4f68-a401-094fad4a9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4631e5-f3ff-4f68-a401-094fad4a90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A46621-09C2-4139-86C3-A0A51092A2B4}"/>
</file>

<file path=customXml/itemProps2.xml><?xml version="1.0" encoding="utf-8"?>
<ds:datastoreItem xmlns:ds="http://schemas.openxmlformats.org/officeDocument/2006/customXml" ds:itemID="{09C45B7E-9E32-446E-8C95-D12B8CF93D2F}"/>
</file>

<file path=customXml/itemProps3.xml><?xml version="1.0" encoding="utf-8"?>
<ds:datastoreItem xmlns:ds="http://schemas.openxmlformats.org/officeDocument/2006/customXml" ds:itemID="{FF4496D1-3BCC-4B3B-BEBB-C62A4BAFDD3E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1104</TotalTime>
  <Words>660</Words>
  <Application>Microsoft Office PowerPoint</Application>
  <PresentationFormat>Geniş ekran</PresentationFormat>
  <Paragraphs>109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Courier New</vt:lpstr>
      <vt:lpstr>Times New Roman</vt:lpstr>
      <vt:lpstr>Wingdings 3</vt:lpstr>
      <vt:lpstr>İyon Toplantı Odası</vt:lpstr>
      <vt:lpstr>TEMEL İLETİŞİM BECERİLERİ</vt:lpstr>
      <vt:lpstr>İLETİŞİM</vt:lpstr>
      <vt:lpstr>İLETİŞİMİN ÖĞELERİ</vt:lpstr>
      <vt:lpstr>İLETİŞİMİN ÖĞELERİ KAYNAK</vt:lpstr>
      <vt:lpstr>İLETİŞİMİN ÖĞELERİ KAYNAK</vt:lpstr>
      <vt:lpstr>İLETİŞİMİN ÖĞELERİ MESAJ</vt:lpstr>
      <vt:lpstr>İLETİŞİMİN ÖĞELERİ MESAJ</vt:lpstr>
      <vt:lpstr>İLETİŞİMİN ÖĞELERİ KANAL</vt:lpstr>
      <vt:lpstr>İLETİŞİMİN ÖĞELERİ KANAL</vt:lpstr>
      <vt:lpstr>İLETİŞİMİN ÖĞELERİ ALICI</vt:lpstr>
      <vt:lpstr>İLETİŞİMİN ÖĞELERİ ALICI</vt:lpstr>
      <vt:lpstr>İLETİŞİMİN ÖĞELERİ ALICI</vt:lpstr>
      <vt:lpstr>İLETİŞİMİN ÖĞELERİ GERİ BİLDİRİM</vt:lpstr>
      <vt:lpstr>İLETİŞİMİN İKİNCİL UNSURLARI</vt:lpstr>
      <vt:lpstr>İLETİŞİMİN İKİNCİL UNSURLARI 1. KODLAMA-KOD AÇMA</vt:lpstr>
      <vt:lpstr>İLETİŞİMİN İKİNCİL UNSURLARI 2. ALGILAMA VE DEĞERLENDİRME (FİLTRE)</vt:lpstr>
      <vt:lpstr>İLETİŞİMİN İKİNCİL UNSURLARI 3. GÜRÜLTÜ</vt:lpstr>
      <vt:lpstr>ETKİLİ İLETİŞİM</vt:lpstr>
      <vt:lpstr>ETKİLİ İLETİŞİM</vt:lpstr>
      <vt:lpstr>ETKİLİ İLETİŞİM</vt:lpstr>
      <vt:lpstr>ETKİLİ İLETİŞİM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KAİRYER YÖNETİMİNE GİRİŞ</dc:title>
  <dc:creator>Aslı Erdoğdu</dc:creator>
  <cp:lastModifiedBy>Aslı ERDOĞDU</cp:lastModifiedBy>
  <cp:revision>35</cp:revision>
  <dcterms:created xsi:type="dcterms:W3CDTF">2020-06-02T07:53:25Z</dcterms:created>
  <dcterms:modified xsi:type="dcterms:W3CDTF">2025-05-21T08:09:03Z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0x01010034798BC379BC8B49AAEAD49B96005790</vt:lpwstr>
  </property>
</Properties>
</file>